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5" r:id="rId3"/>
  </p:sldMasterIdLst>
  <p:notesMasterIdLst>
    <p:notesMasterId r:id="rId29"/>
  </p:notesMasterIdLst>
  <p:sldIdLst>
    <p:sldId id="272" r:id="rId4"/>
    <p:sldId id="443" r:id="rId5"/>
    <p:sldId id="430" r:id="rId6"/>
    <p:sldId id="273" r:id="rId7"/>
    <p:sldId id="259" r:id="rId8"/>
    <p:sldId id="274" r:id="rId9"/>
    <p:sldId id="289" r:id="rId10"/>
    <p:sldId id="438" r:id="rId11"/>
    <p:sldId id="283" r:id="rId12"/>
    <p:sldId id="285" r:id="rId13"/>
    <p:sldId id="281" r:id="rId14"/>
    <p:sldId id="284" r:id="rId15"/>
    <p:sldId id="441" r:id="rId16"/>
    <p:sldId id="431" r:id="rId17"/>
    <p:sldId id="460" r:id="rId18"/>
    <p:sldId id="266" r:id="rId19"/>
    <p:sldId id="286" r:id="rId20"/>
    <p:sldId id="288" r:id="rId21"/>
    <p:sldId id="257" r:id="rId22"/>
    <p:sldId id="275" r:id="rId23"/>
    <p:sldId id="405" r:id="rId24"/>
    <p:sldId id="429" r:id="rId25"/>
    <p:sldId id="435" r:id="rId26"/>
    <p:sldId id="418" r:id="rId27"/>
    <p:sldId id="40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sics" id="{569E101B-6446-49A6-A9C8-B59E2C672B77}">
          <p14:sldIdLst>
            <p14:sldId id="272"/>
            <p14:sldId id="443"/>
            <p14:sldId id="430"/>
            <p14:sldId id="273"/>
            <p14:sldId id="259"/>
            <p14:sldId id="274"/>
            <p14:sldId id="289"/>
            <p14:sldId id="438"/>
            <p14:sldId id="283"/>
            <p14:sldId id="285"/>
            <p14:sldId id="281"/>
            <p14:sldId id="284"/>
            <p14:sldId id="441"/>
            <p14:sldId id="431"/>
            <p14:sldId id="460"/>
            <p14:sldId id="266"/>
            <p14:sldId id="286"/>
            <p14:sldId id="288"/>
            <p14:sldId id="257"/>
            <p14:sldId id="275"/>
          </p14:sldIdLst>
        </p14:section>
        <p14:section name="What do we do?" id="{D2DB3818-E3D7-4CB3-805E-38E4D97BB11A}">
          <p14:sldIdLst/>
        </p14:section>
        <p14:section name="Gold Seal" id="{5BA1A4AF-CC8F-4167-9028-64495406C377}">
          <p14:sldIdLst>
            <p14:sldId id="405"/>
            <p14:sldId id="429"/>
            <p14:sldId id="435"/>
            <p14:sldId id="418"/>
            <p14:sldId id="40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ECB551-40A1-45B0-B26C-04C5318BD7CC}" v="6" dt="2025-03-08T23:28:24.058"/>
    <p1510:client id="{7E47D1C9-6FFE-483C-935D-E981921BE0C0}" v="220" dt="2025-03-10T14:57:59.043"/>
  </p1510:revLst>
</p1510:revInfo>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achter Kevin" userId="137294be-edf4-4922-bf3c-d3414c297627" providerId="ADAL" clId="{3FECB551-40A1-45B0-B26C-04C5318BD7CC}"/>
    <pc:docChg chg="undo custSel addSld delSld modSld sldOrd modSection">
      <pc:chgData name="Schachter Kevin" userId="137294be-edf4-4922-bf3c-d3414c297627" providerId="ADAL" clId="{3FECB551-40A1-45B0-B26C-04C5318BD7CC}" dt="2025-03-08T23:30:10.998" v="541" actId="47"/>
      <pc:docMkLst>
        <pc:docMk/>
      </pc:docMkLst>
      <pc:sldChg chg="ord">
        <pc:chgData name="Schachter Kevin" userId="137294be-edf4-4922-bf3c-d3414c297627" providerId="ADAL" clId="{3FECB551-40A1-45B0-B26C-04C5318BD7CC}" dt="2025-03-08T22:56:07.781" v="27"/>
        <pc:sldMkLst>
          <pc:docMk/>
          <pc:sldMk cId="3628234634" sldId="257"/>
        </pc:sldMkLst>
      </pc:sldChg>
      <pc:sldChg chg="ord">
        <pc:chgData name="Schachter Kevin" userId="137294be-edf4-4922-bf3c-d3414c297627" providerId="ADAL" clId="{3FECB551-40A1-45B0-B26C-04C5318BD7CC}" dt="2025-03-08T22:55:42.483" v="23"/>
        <pc:sldMkLst>
          <pc:docMk/>
          <pc:sldMk cId="2426331362" sldId="259"/>
        </pc:sldMkLst>
      </pc:sldChg>
      <pc:sldChg chg="ord">
        <pc:chgData name="Schachter Kevin" userId="137294be-edf4-4922-bf3c-d3414c297627" providerId="ADAL" clId="{3FECB551-40A1-45B0-B26C-04C5318BD7CC}" dt="2025-03-08T23:29:13.060" v="526"/>
        <pc:sldMkLst>
          <pc:docMk/>
          <pc:sldMk cId="0" sldId="266"/>
        </pc:sldMkLst>
      </pc:sldChg>
      <pc:sldChg chg="ord">
        <pc:chgData name="Schachter Kevin" userId="137294be-edf4-4922-bf3c-d3414c297627" providerId="ADAL" clId="{3FECB551-40A1-45B0-B26C-04C5318BD7CC}" dt="2025-03-08T22:55:35.772" v="21"/>
        <pc:sldMkLst>
          <pc:docMk/>
          <pc:sldMk cId="3530087071" sldId="273"/>
        </pc:sldMkLst>
      </pc:sldChg>
      <pc:sldChg chg="ord">
        <pc:chgData name="Schachter Kevin" userId="137294be-edf4-4922-bf3c-d3414c297627" providerId="ADAL" clId="{3FECB551-40A1-45B0-B26C-04C5318BD7CC}" dt="2025-03-08T22:55:44.608" v="25"/>
        <pc:sldMkLst>
          <pc:docMk/>
          <pc:sldMk cId="2530809346" sldId="274"/>
        </pc:sldMkLst>
      </pc:sldChg>
      <pc:sldChg chg="del">
        <pc:chgData name="Schachter Kevin" userId="137294be-edf4-4922-bf3c-d3414c297627" providerId="ADAL" clId="{3FECB551-40A1-45B0-B26C-04C5318BD7CC}" dt="2025-03-08T23:19:09.866" v="106" actId="47"/>
        <pc:sldMkLst>
          <pc:docMk/>
          <pc:sldMk cId="3072239581" sldId="279"/>
        </pc:sldMkLst>
      </pc:sldChg>
      <pc:sldChg chg="del">
        <pc:chgData name="Schachter Kevin" userId="137294be-edf4-4922-bf3c-d3414c297627" providerId="ADAL" clId="{3FECB551-40A1-45B0-B26C-04C5318BD7CC}" dt="2025-03-08T23:20:53.096" v="126" actId="47"/>
        <pc:sldMkLst>
          <pc:docMk/>
          <pc:sldMk cId="3100242726" sldId="280"/>
        </pc:sldMkLst>
      </pc:sldChg>
      <pc:sldChg chg="modSp mod ord">
        <pc:chgData name="Schachter Kevin" userId="137294be-edf4-4922-bf3c-d3414c297627" providerId="ADAL" clId="{3FECB551-40A1-45B0-B26C-04C5318BD7CC}" dt="2025-03-08T23:19:37.031" v="116"/>
        <pc:sldMkLst>
          <pc:docMk/>
          <pc:sldMk cId="3066720906" sldId="281"/>
        </pc:sldMkLst>
        <pc:spChg chg="mod">
          <ac:chgData name="Schachter Kevin" userId="137294be-edf4-4922-bf3c-d3414c297627" providerId="ADAL" clId="{3FECB551-40A1-45B0-B26C-04C5318BD7CC}" dt="2025-03-08T23:19:30.220" v="114" actId="20577"/>
          <ac:spMkLst>
            <pc:docMk/>
            <pc:sldMk cId="3066720906" sldId="281"/>
            <ac:spMk id="3" creationId="{00000000-0000-0000-0000-000000000000}"/>
          </ac:spMkLst>
        </pc:spChg>
      </pc:sldChg>
      <pc:sldChg chg="del">
        <pc:chgData name="Schachter Kevin" userId="137294be-edf4-4922-bf3c-d3414c297627" providerId="ADAL" clId="{3FECB551-40A1-45B0-B26C-04C5318BD7CC}" dt="2025-03-08T23:22:05.798" v="157" actId="47"/>
        <pc:sldMkLst>
          <pc:docMk/>
          <pc:sldMk cId="2218322107" sldId="282"/>
        </pc:sldMkLst>
      </pc:sldChg>
      <pc:sldChg chg="modSp mod ord">
        <pc:chgData name="Schachter Kevin" userId="137294be-edf4-4922-bf3c-d3414c297627" providerId="ADAL" clId="{3FECB551-40A1-45B0-B26C-04C5318BD7CC}" dt="2025-03-08T23:13:00.602" v="61" actId="20577"/>
        <pc:sldMkLst>
          <pc:docMk/>
          <pc:sldMk cId="2072558957" sldId="283"/>
        </pc:sldMkLst>
        <pc:spChg chg="mod">
          <ac:chgData name="Schachter Kevin" userId="137294be-edf4-4922-bf3c-d3414c297627" providerId="ADAL" clId="{3FECB551-40A1-45B0-B26C-04C5318BD7CC}" dt="2025-03-08T23:13:00.602" v="61" actId="20577"/>
          <ac:spMkLst>
            <pc:docMk/>
            <pc:sldMk cId="2072558957" sldId="283"/>
            <ac:spMk id="3" creationId="{00000000-0000-0000-0000-000000000000}"/>
          </ac:spMkLst>
        </pc:spChg>
      </pc:sldChg>
      <pc:sldChg chg="modSp mod ord">
        <pc:chgData name="Schachter Kevin" userId="137294be-edf4-4922-bf3c-d3414c297627" providerId="ADAL" clId="{3FECB551-40A1-45B0-B26C-04C5318BD7CC}" dt="2025-03-08T23:20:49.010" v="125"/>
        <pc:sldMkLst>
          <pc:docMk/>
          <pc:sldMk cId="3638485484" sldId="284"/>
        </pc:sldMkLst>
        <pc:spChg chg="mod">
          <ac:chgData name="Schachter Kevin" userId="137294be-edf4-4922-bf3c-d3414c297627" providerId="ADAL" clId="{3FECB551-40A1-45B0-B26C-04C5318BD7CC}" dt="2025-03-08T23:20:28.950" v="123" actId="27636"/>
          <ac:spMkLst>
            <pc:docMk/>
            <pc:sldMk cId="3638485484" sldId="284"/>
            <ac:spMk id="3" creationId="{00000000-0000-0000-0000-000000000000}"/>
          </ac:spMkLst>
        </pc:spChg>
      </pc:sldChg>
      <pc:sldChg chg="modSp mod ord">
        <pc:chgData name="Schachter Kevin" userId="137294be-edf4-4922-bf3c-d3414c297627" providerId="ADAL" clId="{3FECB551-40A1-45B0-B26C-04C5318BD7CC}" dt="2025-03-08T23:19:47.353" v="118"/>
        <pc:sldMkLst>
          <pc:docMk/>
          <pc:sldMk cId="2259107855" sldId="285"/>
        </pc:sldMkLst>
        <pc:spChg chg="mod">
          <ac:chgData name="Schachter Kevin" userId="137294be-edf4-4922-bf3c-d3414c297627" providerId="ADAL" clId="{3FECB551-40A1-45B0-B26C-04C5318BD7CC}" dt="2025-03-08T23:18:59.650" v="105" actId="20577"/>
          <ac:spMkLst>
            <pc:docMk/>
            <pc:sldMk cId="2259107855" sldId="285"/>
            <ac:spMk id="3" creationId="{00000000-0000-0000-0000-000000000000}"/>
          </ac:spMkLst>
        </pc:spChg>
      </pc:sldChg>
      <pc:sldChg chg="modSp mod ord">
        <pc:chgData name="Schachter Kevin" userId="137294be-edf4-4922-bf3c-d3414c297627" providerId="ADAL" clId="{3FECB551-40A1-45B0-B26C-04C5318BD7CC}" dt="2025-03-08T23:29:09.370" v="524" actId="20577"/>
        <pc:sldMkLst>
          <pc:docMk/>
          <pc:sldMk cId="1327364285" sldId="286"/>
        </pc:sldMkLst>
        <pc:spChg chg="mod">
          <ac:chgData name="Schachter Kevin" userId="137294be-edf4-4922-bf3c-d3414c297627" providerId="ADAL" clId="{3FECB551-40A1-45B0-B26C-04C5318BD7CC}" dt="2025-03-08T23:29:09.370" v="524" actId="20577"/>
          <ac:spMkLst>
            <pc:docMk/>
            <pc:sldMk cId="1327364285" sldId="286"/>
            <ac:spMk id="3" creationId="{00000000-0000-0000-0000-000000000000}"/>
          </ac:spMkLst>
        </pc:spChg>
      </pc:sldChg>
      <pc:sldChg chg="del">
        <pc:chgData name="Schachter Kevin" userId="137294be-edf4-4922-bf3c-d3414c297627" providerId="ADAL" clId="{3FECB551-40A1-45B0-B26C-04C5318BD7CC}" dt="2025-03-08T23:29:25.113" v="527" actId="47"/>
        <pc:sldMkLst>
          <pc:docMk/>
          <pc:sldMk cId="298555049" sldId="287"/>
        </pc:sldMkLst>
      </pc:sldChg>
      <pc:sldChg chg="modSp mod ord">
        <pc:chgData name="Schachter Kevin" userId="137294be-edf4-4922-bf3c-d3414c297627" providerId="ADAL" clId="{3FECB551-40A1-45B0-B26C-04C5318BD7CC}" dt="2025-03-08T23:29:50.758" v="534"/>
        <pc:sldMkLst>
          <pc:docMk/>
          <pc:sldMk cId="1225058114" sldId="288"/>
        </pc:sldMkLst>
        <pc:spChg chg="mod">
          <ac:chgData name="Schachter Kevin" userId="137294be-edf4-4922-bf3c-d3414c297627" providerId="ADAL" clId="{3FECB551-40A1-45B0-B26C-04C5318BD7CC}" dt="2025-03-08T23:27:08.131" v="448" actId="20577"/>
          <ac:spMkLst>
            <pc:docMk/>
            <pc:sldMk cId="1225058114" sldId="288"/>
            <ac:spMk id="2" creationId="{00000000-0000-0000-0000-000000000000}"/>
          </ac:spMkLst>
        </pc:spChg>
        <pc:spChg chg="mod">
          <ac:chgData name="Schachter Kevin" userId="137294be-edf4-4922-bf3c-d3414c297627" providerId="ADAL" clId="{3FECB551-40A1-45B0-B26C-04C5318BD7CC}" dt="2025-03-08T23:27:27.181" v="465" actId="20577"/>
          <ac:spMkLst>
            <pc:docMk/>
            <pc:sldMk cId="1225058114" sldId="288"/>
            <ac:spMk id="3" creationId="{00000000-0000-0000-0000-000000000000}"/>
          </ac:spMkLst>
        </pc:spChg>
      </pc:sldChg>
      <pc:sldChg chg="modSp ord">
        <pc:chgData name="Schachter Kevin" userId="137294be-edf4-4922-bf3c-d3414c297627" providerId="ADAL" clId="{3FECB551-40A1-45B0-B26C-04C5318BD7CC}" dt="2025-03-08T22:56:21.403" v="29" actId="20577"/>
        <pc:sldMkLst>
          <pc:docMk/>
          <pc:sldMk cId="3518171562" sldId="289"/>
        </pc:sldMkLst>
        <pc:graphicFrameChg chg="mod">
          <ac:chgData name="Schachter Kevin" userId="137294be-edf4-4922-bf3c-d3414c297627" providerId="ADAL" clId="{3FECB551-40A1-45B0-B26C-04C5318BD7CC}" dt="2025-03-08T22:56:21.403" v="29" actId="20577"/>
          <ac:graphicFrameMkLst>
            <pc:docMk/>
            <pc:sldMk cId="3518171562" sldId="289"/>
            <ac:graphicFrameMk id="4" creationId="{00000000-0000-0000-0000-000000000000}"/>
          </ac:graphicFrameMkLst>
        </pc:graphicFrameChg>
      </pc:sldChg>
      <pc:sldChg chg="add del">
        <pc:chgData name="Schachter Kevin" userId="137294be-edf4-4922-bf3c-d3414c297627" providerId="ADAL" clId="{3FECB551-40A1-45B0-B26C-04C5318BD7CC}" dt="2025-03-08T23:30:10.998" v="541" actId="47"/>
        <pc:sldMkLst>
          <pc:docMk/>
          <pc:sldMk cId="2654799774" sldId="405"/>
        </pc:sldMkLst>
      </pc:sldChg>
      <pc:sldChg chg="ord">
        <pc:chgData name="Schachter Kevin" userId="137294be-edf4-4922-bf3c-d3414c297627" providerId="ADAL" clId="{3FECB551-40A1-45B0-B26C-04C5318BD7CC}" dt="2025-03-08T22:55:33.607" v="19"/>
        <pc:sldMkLst>
          <pc:docMk/>
          <pc:sldMk cId="2322437789" sldId="430"/>
        </pc:sldMkLst>
      </pc:sldChg>
      <pc:sldChg chg="modSp mod ord">
        <pc:chgData name="Schachter Kevin" userId="137294be-edf4-4922-bf3c-d3414c297627" providerId="ADAL" clId="{3FECB551-40A1-45B0-B26C-04C5318BD7CC}" dt="2025-03-08T23:29:35.215" v="532"/>
        <pc:sldMkLst>
          <pc:docMk/>
          <pc:sldMk cId="2363348605" sldId="431"/>
        </pc:sldMkLst>
        <pc:spChg chg="mod">
          <ac:chgData name="Schachter Kevin" userId="137294be-edf4-4922-bf3c-d3414c297627" providerId="ADAL" clId="{3FECB551-40A1-45B0-B26C-04C5318BD7CC}" dt="2025-03-08T23:25:14.413" v="380" actId="20577"/>
          <ac:spMkLst>
            <pc:docMk/>
            <pc:sldMk cId="2363348605" sldId="431"/>
            <ac:spMk id="3" creationId="{2412B0A0-5C89-4D83-ACB4-FC6325D74418}"/>
          </ac:spMkLst>
        </pc:spChg>
      </pc:sldChg>
      <pc:sldChg chg="del">
        <pc:chgData name="Schachter Kevin" userId="137294be-edf4-4922-bf3c-d3414c297627" providerId="ADAL" clId="{3FECB551-40A1-45B0-B26C-04C5318BD7CC}" dt="2025-03-08T23:29:25.920" v="528" actId="47"/>
        <pc:sldMkLst>
          <pc:docMk/>
          <pc:sldMk cId="748633573" sldId="432"/>
        </pc:sldMkLst>
      </pc:sldChg>
      <pc:sldChg chg="del">
        <pc:chgData name="Schachter Kevin" userId="137294be-edf4-4922-bf3c-d3414c297627" providerId="ADAL" clId="{3FECB551-40A1-45B0-B26C-04C5318BD7CC}" dt="2025-03-08T23:29:26.588" v="529" actId="47"/>
        <pc:sldMkLst>
          <pc:docMk/>
          <pc:sldMk cId="818084864" sldId="433"/>
        </pc:sldMkLst>
      </pc:sldChg>
      <pc:sldChg chg="del">
        <pc:chgData name="Schachter Kevin" userId="137294be-edf4-4922-bf3c-d3414c297627" providerId="ADAL" clId="{3FECB551-40A1-45B0-B26C-04C5318BD7CC}" dt="2025-03-08T23:30:03.758" v="539" actId="47"/>
        <pc:sldMkLst>
          <pc:docMk/>
          <pc:sldMk cId="2667157133" sldId="434"/>
        </pc:sldMkLst>
      </pc:sldChg>
      <pc:sldChg chg="del">
        <pc:chgData name="Schachter Kevin" userId="137294be-edf4-4922-bf3c-d3414c297627" providerId="ADAL" clId="{3FECB551-40A1-45B0-B26C-04C5318BD7CC}" dt="2025-03-08T23:30:00.993" v="537" actId="47"/>
        <pc:sldMkLst>
          <pc:docMk/>
          <pc:sldMk cId="2525909011" sldId="436"/>
        </pc:sldMkLst>
      </pc:sldChg>
      <pc:sldChg chg="del">
        <pc:chgData name="Schachter Kevin" userId="137294be-edf4-4922-bf3c-d3414c297627" providerId="ADAL" clId="{3FECB551-40A1-45B0-B26C-04C5318BD7CC}" dt="2025-03-08T23:30:01.981" v="538" actId="47"/>
        <pc:sldMkLst>
          <pc:docMk/>
          <pc:sldMk cId="2763830424" sldId="437"/>
        </pc:sldMkLst>
      </pc:sldChg>
      <pc:sldChg chg="modSp mod ord">
        <pc:chgData name="Schachter Kevin" userId="137294be-edf4-4922-bf3c-d3414c297627" providerId="ADAL" clId="{3FECB551-40A1-45B0-B26C-04C5318BD7CC}" dt="2025-03-08T23:27:47.726" v="470" actId="14100"/>
        <pc:sldMkLst>
          <pc:docMk/>
          <pc:sldMk cId="3604376589" sldId="438"/>
        </pc:sldMkLst>
        <pc:graphicFrameChg chg="mod">
          <ac:chgData name="Schachter Kevin" userId="137294be-edf4-4922-bf3c-d3414c297627" providerId="ADAL" clId="{3FECB551-40A1-45B0-B26C-04C5318BD7CC}" dt="2025-03-08T23:27:47.726" v="470" actId="14100"/>
          <ac:graphicFrameMkLst>
            <pc:docMk/>
            <pc:sldMk cId="3604376589" sldId="438"/>
            <ac:graphicFrameMk id="4" creationId="{00000000-0000-0000-0000-000000000000}"/>
          </ac:graphicFrameMkLst>
        </pc:graphicFrameChg>
      </pc:sldChg>
      <pc:sldChg chg="del">
        <pc:chgData name="Schachter Kevin" userId="137294be-edf4-4922-bf3c-d3414c297627" providerId="ADAL" clId="{3FECB551-40A1-45B0-B26C-04C5318BD7CC}" dt="2025-03-08T23:29:59.155" v="536" actId="47"/>
        <pc:sldMkLst>
          <pc:docMk/>
          <pc:sldMk cId="1880015061" sldId="439"/>
        </pc:sldMkLst>
      </pc:sldChg>
      <pc:sldChg chg="del">
        <pc:chgData name="Schachter Kevin" userId="137294be-edf4-4922-bf3c-d3414c297627" providerId="ADAL" clId="{3FECB551-40A1-45B0-B26C-04C5318BD7CC}" dt="2025-03-08T23:29:53.685" v="535" actId="47"/>
        <pc:sldMkLst>
          <pc:docMk/>
          <pc:sldMk cId="2621247846" sldId="440"/>
        </pc:sldMkLst>
      </pc:sldChg>
      <pc:sldChg chg="modSp mod ord">
        <pc:chgData name="Schachter Kevin" userId="137294be-edf4-4922-bf3c-d3414c297627" providerId="ADAL" clId="{3FECB551-40A1-45B0-B26C-04C5318BD7CC}" dt="2025-03-08T23:21:53.209" v="156" actId="20577"/>
        <pc:sldMkLst>
          <pc:docMk/>
          <pc:sldMk cId="4141507719" sldId="441"/>
        </pc:sldMkLst>
        <pc:spChg chg="mod">
          <ac:chgData name="Schachter Kevin" userId="137294be-edf4-4922-bf3c-d3414c297627" providerId="ADAL" clId="{3FECB551-40A1-45B0-B26C-04C5318BD7CC}" dt="2025-03-08T23:21:53.209" v="156" actId="20577"/>
          <ac:spMkLst>
            <pc:docMk/>
            <pc:sldMk cId="4141507719" sldId="441"/>
            <ac:spMk id="3" creationId="{DBED5063-D9E6-E0C0-58A6-A53E002992FE}"/>
          </ac:spMkLst>
        </pc:spChg>
      </pc:sldChg>
      <pc:sldChg chg="del">
        <pc:chgData name="Schachter Kevin" userId="137294be-edf4-4922-bf3c-d3414c297627" providerId="ADAL" clId="{3FECB551-40A1-45B0-B26C-04C5318BD7CC}" dt="2025-03-08T23:29:27.252" v="530" actId="47"/>
        <pc:sldMkLst>
          <pc:docMk/>
          <pc:sldMk cId="2389809164" sldId="442"/>
        </pc:sldMkLst>
      </pc:sldChg>
      <pc:sldChg chg="modSp mod ord">
        <pc:chgData name="Schachter Kevin" userId="137294be-edf4-4922-bf3c-d3414c297627" providerId="ADAL" clId="{3FECB551-40A1-45B0-B26C-04C5318BD7CC}" dt="2025-03-08T23:19:59.636" v="120"/>
        <pc:sldMkLst>
          <pc:docMk/>
          <pc:sldMk cId="983868796" sldId="443"/>
        </pc:sldMkLst>
        <pc:spChg chg="mod">
          <ac:chgData name="Schachter Kevin" userId="137294be-edf4-4922-bf3c-d3414c297627" providerId="ADAL" clId="{3FECB551-40A1-45B0-B26C-04C5318BD7CC}" dt="2025-03-08T22:55:13.579" v="12" actId="20577"/>
          <ac:spMkLst>
            <pc:docMk/>
            <pc:sldMk cId="983868796" sldId="443"/>
            <ac:spMk id="2" creationId="{67121FDC-22F4-9A7B-E9F1-4A2EB76946CF}"/>
          </ac:spMkLst>
        </pc:spChg>
        <pc:spChg chg="mod">
          <ac:chgData name="Schachter Kevin" userId="137294be-edf4-4922-bf3c-d3414c297627" providerId="ADAL" clId="{3FECB551-40A1-45B0-B26C-04C5318BD7CC}" dt="2025-03-08T22:55:17.488" v="13" actId="14100"/>
          <ac:spMkLst>
            <pc:docMk/>
            <pc:sldMk cId="983868796" sldId="443"/>
            <ac:spMk id="3" creationId="{80B672AE-6F1A-8B3E-78B5-0505D398B3B3}"/>
          </ac:spMkLst>
        </pc:spChg>
      </pc:sldChg>
    </pc:docChg>
  </pc:docChgLst>
  <pc:docChgLst>
    <pc:chgData name="Schachter Kevin" userId="137294be-edf4-4922-bf3c-d3414c297627" providerId="ADAL" clId="{7E47D1C9-6FFE-483C-935D-E981921BE0C0}"/>
    <pc:docChg chg="undo custSel addSld modSld modSection">
      <pc:chgData name="Schachter Kevin" userId="137294be-edf4-4922-bf3c-d3414c297627" providerId="ADAL" clId="{7E47D1C9-6FFE-483C-935D-E981921BE0C0}" dt="2025-03-10T14:57:59.043" v="231" actId="20577"/>
      <pc:docMkLst>
        <pc:docMk/>
      </pc:docMkLst>
      <pc:sldChg chg="modSp mod">
        <pc:chgData name="Schachter Kevin" userId="137294be-edf4-4922-bf3c-d3414c297627" providerId="ADAL" clId="{7E47D1C9-6FFE-483C-935D-E981921BE0C0}" dt="2025-03-10T14:57:59.043" v="231" actId="20577"/>
        <pc:sldMkLst>
          <pc:docMk/>
          <pc:sldMk cId="0" sldId="266"/>
        </pc:sldMkLst>
        <pc:spChg chg="mod">
          <ac:chgData name="Schachter Kevin" userId="137294be-edf4-4922-bf3c-d3414c297627" providerId="ADAL" clId="{7E47D1C9-6FFE-483C-935D-E981921BE0C0}" dt="2025-03-10T14:57:59.043" v="231" actId="20577"/>
          <ac:spMkLst>
            <pc:docMk/>
            <pc:sldMk cId="0" sldId="266"/>
            <ac:spMk id="3" creationId="{00000000-0000-0000-0000-000000000000}"/>
          </ac:spMkLst>
        </pc:spChg>
      </pc:sldChg>
      <pc:sldChg chg="modSp mod">
        <pc:chgData name="Schachter Kevin" userId="137294be-edf4-4922-bf3c-d3414c297627" providerId="ADAL" clId="{7E47D1C9-6FFE-483C-935D-E981921BE0C0}" dt="2025-03-10T10:48:52.584" v="24" actId="1076"/>
        <pc:sldMkLst>
          <pc:docMk/>
          <pc:sldMk cId="1388102029" sldId="272"/>
        </pc:sldMkLst>
        <pc:spChg chg="mod">
          <ac:chgData name="Schachter Kevin" userId="137294be-edf4-4922-bf3c-d3414c297627" providerId="ADAL" clId="{7E47D1C9-6FFE-483C-935D-E981921BE0C0}" dt="2025-03-10T10:48:20.197" v="23" actId="20577"/>
          <ac:spMkLst>
            <pc:docMk/>
            <pc:sldMk cId="1388102029" sldId="272"/>
            <ac:spMk id="3" creationId="{00000000-0000-0000-0000-000000000000}"/>
          </ac:spMkLst>
        </pc:spChg>
        <pc:picChg chg="mod">
          <ac:chgData name="Schachter Kevin" userId="137294be-edf4-4922-bf3c-d3414c297627" providerId="ADAL" clId="{7E47D1C9-6FFE-483C-935D-E981921BE0C0}" dt="2025-03-10T10:48:52.584" v="24" actId="1076"/>
          <ac:picMkLst>
            <pc:docMk/>
            <pc:sldMk cId="1388102029" sldId="272"/>
            <ac:picMk id="4" creationId="{00000000-0000-0000-0000-000000000000}"/>
          </ac:picMkLst>
        </pc:picChg>
      </pc:sldChg>
      <pc:sldChg chg="modSp mod">
        <pc:chgData name="Schachter Kevin" userId="137294be-edf4-4922-bf3c-d3414c297627" providerId="ADAL" clId="{7E47D1C9-6FFE-483C-935D-E981921BE0C0}" dt="2025-03-10T11:07:27.180" v="225" actId="20577"/>
        <pc:sldMkLst>
          <pc:docMk/>
          <pc:sldMk cId="3066720906" sldId="281"/>
        </pc:sldMkLst>
        <pc:spChg chg="mod">
          <ac:chgData name="Schachter Kevin" userId="137294be-edf4-4922-bf3c-d3414c297627" providerId="ADAL" clId="{7E47D1C9-6FFE-483C-935D-E981921BE0C0}" dt="2025-03-10T11:07:27.180" v="225" actId="20577"/>
          <ac:spMkLst>
            <pc:docMk/>
            <pc:sldMk cId="3066720906" sldId="281"/>
            <ac:spMk id="2" creationId="{00000000-0000-0000-0000-000000000000}"/>
          </ac:spMkLst>
        </pc:spChg>
      </pc:sldChg>
      <pc:sldChg chg="modSp">
        <pc:chgData name="Schachter Kevin" userId="137294be-edf4-4922-bf3c-d3414c297627" providerId="ADAL" clId="{7E47D1C9-6FFE-483C-935D-E981921BE0C0}" dt="2025-03-10T10:53:27.391" v="214" actId="20577"/>
        <pc:sldMkLst>
          <pc:docMk/>
          <pc:sldMk cId="3604376589" sldId="438"/>
        </pc:sldMkLst>
        <pc:graphicFrameChg chg="mod">
          <ac:chgData name="Schachter Kevin" userId="137294be-edf4-4922-bf3c-d3414c297627" providerId="ADAL" clId="{7E47D1C9-6FFE-483C-935D-E981921BE0C0}" dt="2025-03-10T10:53:27.391" v="214" actId="20577"/>
          <ac:graphicFrameMkLst>
            <pc:docMk/>
            <pc:sldMk cId="3604376589" sldId="438"/>
            <ac:graphicFrameMk id="4" creationId="{00000000-0000-0000-0000-000000000000}"/>
          </ac:graphicFrameMkLst>
        </pc:graphicFrameChg>
      </pc:sldChg>
      <pc:sldChg chg="modSp new mod">
        <pc:chgData name="Schachter Kevin" userId="137294be-edf4-4922-bf3c-d3414c297627" providerId="ADAL" clId="{7E47D1C9-6FFE-483C-935D-E981921BE0C0}" dt="2025-03-10T10:50:39.104" v="119" actId="20577"/>
        <pc:sldMkLst>
          <pc:docMk/>
          <pc:sldMk cId="983868796" sldId="443"/>
        </pc:sldMkLst>
        <pc:spChg chg="mod">
          <ac:chgData name="Schachter Kevin" userId="137294be-edf4-4922-bf3c-d3414c297627" providerId="ADAL" clId="{7E47D1C9-6FFE-483C-935D-E981921BE0C0}" dt="2025-03-06T19:41:29.593" v="6" actId="20577"/>
          <ac:spMkLst>
            <pc:docMk/>
            <pc:sldMk cId="983868796" sldId="443"/>
            <ac:spMk id="2" creationId="{67121FDC-22F4-9A7B-E9F1-4A2EB76946CF}"/>
          </ac:spMkLst>
        </pc:spChg>
        <pc:spChg chg="mod">
          <ac:chgData name="Schachter Kevin" userId="137294be-edf4-4922-bf3c-d3414c297627" providerId="ADAL" clId="{7E47D1C9-6FFE-483C-935D-E981921BE0C0}" dt="2025-03-10T10:50:39.104" v="119" actId="20577"/>
          <ac:spMkLst>
            <pc:docMk/>
            <pc:sldMk cId="983868796" sldId="443"/>
            <ac:spMk id="3" creationId="{80B672AE-6F1A-8B3E-78B5-0505D398B3B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5E8822-EE5B-42BA-851E-535E4893515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5FFDD1D-022C-4890-916E-08EE749758CF}">
      <dgm:prSet phldrT="[Text]" custT="1"/>
      <dgm:spPr/>
      <dgm:t>
        <a:bodyPr/>
        <a:lstStyle/>
        <a:p>
          <a:r>
            <a:rPr lang="en-US" sz="1600"/>
            <a:t>Digital Information Technology</a:t>
          </a:r>
        </a:p>
      </dgm:t>
    </dgm:pt>
    <dgm:pt modelId="{094413C8-D1D6-4C8D-89BF-503A71C0C894}" type="parTrans" cxnId="{DBB82902-6D2E-4DDB-806D-E151BF756055}">
      <dgm:prSet/>
      <dgm:spPr/>
      <dgm:t>
        <a:bodyPr/>
        <a:lstStyle/>
        <a:p>
          <a:endParaRPr lang="en-US"/>
        </a:p>
      </dgm:t>
    </dgm:pt>
    <dgm:pt modelId="{0524FBB1-B0D2-4A3E-B748-E27B87DFA26B}" type="sibTrans" cxnId="{DBB82902-6D2E-4DDB-806D-E151BF756055}">
      <dgm:prSet/>
      <dgm:spPr/>
      <dgm:t>
        <a:bodyPr/>
        <a:lstStyle/>
        <a:p>
          <a:endParaRPr lang="en-US"/>
        </a:p>
      </dgm:t>
    </dgm:pt>
    <dgm:pt modelId="{CC78BDBB-4AC2-4A0F-ADD7-EEA0CCD62230}">
      <dgm:prSet phldrT="[Text]" custT="1"/>
      <dgm:spPr/>
      <dgm:t>
        <a:bodyPr/>
        <a:lstStyle/>
        <a:p>
          <a:r>
            <a:rPr lang="en-US" sz="1400" b="1" u="sng"/>
            <a:t>Hospitality &amp; Tourism Management</a:t>
          </a:r>
        </a:p>
      </dgm:t>
    </dgm:pt>
    <dgm:pt modelId="{23BCE19D-7BD5-4EE9-8C7E-AA24DD9FF5BA}" type="parTrans" cxnId="{768A02AF-0142-4EF9-A02F-D10B5DF96EE1}">
      <dgm:prSet/>
      <dgm:spPr/>
      <dgm:t>
        <a:bodyPr/>
        <a:lstStyle/>
        <a:p>
          <a:endParaRPr lang="en-US"/>
        </a:p>
      </dgm:t>
    </dgm:pt>
    <dgm:pt modelId="{FD3139C6-7460-4A4F-9050-572C87D9C7CE}" type="sibTrans" cxnId="{768A02AF-0142-4EF9-A02F-D10B5DF96EE1}">
      <dgm:prSet/>
      <dgm:spPr/>
      <dgm:t>
        <a:bodyPr/>
        <a:lstStyle/>
        <a:p>
          <a:endParaRPr lang="en-US"/>
        </a:p>
      </dgm:t>
    </dgm:pt>
    <dgm:pt modelId="{B885C236-6125-4F1F-951F-B16E5E749DDC}">
      <dgm:prSet phldrT="[Text]" custT="1"/>
      <dgm:spPr/>
      <dgm:t>
        <a:bodyPr/>
        <a:lstStyle/>
        <a:p>
          <a:r>
            <a:rPr lang="en-US" sz="1600" b="1" u="sng"/>
            <a:t>Digital Design</a:t>
          </a:r>
        </a:p>
      </dgm:t>
    </dgm:pt>
    <dgm:pt modelId="{C3EC7CF3-BFDA-48B0-94C4-F2A1E858AB5C}" type="parTrans" cxnId="{D6070007-F824-4211-979A-6536C8F93416}">
      <dgm:prSet/>
      <dgm:spPr/>
      <dgm:t>
        <a:bodyPr/>
        <a:lstStyle/>
        <a:p>
          <a:endParaRPr lang="en-US" sz="2400"/>
        </a:p>
      </dgm:t>
    </dgm:pt>
    <dgm:pt modelId="{3819E1BD-8F36-4F51-A879-AB3BCED1F808}" type="sibTrans" cxnId="{D6070007-F824-4211-979A-6536C8F93416}">
      <dgm:prSet/>
      <dgm:spPr/>
      <dgm:t>
        <a:bodyPr/>
        <a:lstStyle/>
        <a:p>
          <a:endParaRPr lang="en-US"/>
        </a:p>
      </dgm:t>
    </dgm:pt>
    <dgm:pt modelId="{A2E410BC-FA1E-44D1-8AB7-6B55BB11A8AB}">
      <dgm:prSet phldrT="[Text]" custT="1"/>
      <dgm:spPr/>
      <dgm:t>
        <a:bodyPr/>
        <a:lstStyle/>
        <a:p>
          <a:r>
            <a:rPr lang="en-US" sz="1600"/>
            <a:t>Digital Design I*</a:t>
          </a:r>
        </a:p>
      </dgm:t>
    </dgm:pt>
    <dgm:pt modelId="{8130661A-3278-4F3F-9936-441215DA09C8}" type="parTrans" cxnId="{6A945CE3-3213-4F5A-90DA-D8E1675B8185}">
      <dgm:prSet/>
      <dgm:spPr/>
      <dgm:t>
        <a:bodyPr/>
        <a:lstStyle/>
        <a:p>
          <a:endParaRPr lang="en-US" sz="2400"/>
        </a:p>
      </dgm:t>
    </dgm:pt>
    <dgm:pt modelId="{9E30B8E0-5EC3-458E-B3C1-1191B6651EF0}" type="sibTrans" cxnId="{6A945CE3-3213-4F5A-90DA-D8E1675B8185}">
      <dgm:prSet/>
      <dgm:spPr/>
      <dgm:t>
        <a:bodyPr/>
        <a:lstStyle/>
        <a:p>
          <a:endParaRPr lang="en-US"/>
        </a:p>
      </dgm:t>
    </dgm:pt>
    <dgm:pt modelId="{A3D17323-81D5-4973-821C-97ED6A36C3FA}">
      <dgm:prSet custT="1"/>
      <dgm:spPr/>
      <dgm:t>
        <a:bodyPr/>
        <a:lstStyle/>
        <a:p>
          <a:r>
            <a:rPr lang="en-US" sz="1600" b="1" u="sng"/>
            <a:t>Business Management &amp; Analysis</a:t>
          </a:r>
        </a:p>
      </dgm:t>
    </dgm:pt>
    <dgm:pt modelId="{AAE9635D-73F1-4336-A26F-18D79A72A01D}" type="parTrans" cxnId="{67F26C1E-6E73-4767-9F60-A2469CF3E848}">
      <dgm:prSet/>
      <dgm:spPr/>
      <dgm:t>
        <a:bodyPr/>
        <a:lstStyle/>
        <a:p>
          <a:endParaRPr lang="en-US" sz="2400"/>
        </a:p>
      </dgm:t>
    </dgm:pt>
    <dgm:pt modelId="{6E7542DF-CA4C-4CF7-9ACD-2BA923D5980C}" type="sibTrans" cxnId="{67F26C1E-6E73-4767-9F60-A2469CF3E848}">
      <dgm:prSet/>
      <dgm:spPr/>
      <dgm:t>
        <a:bodyPr/>
        <a:lstStyle/>
        <a:p>
          <a:endParaRPr lang="en-US"/>
        </a:p>
      </dgm:t>
    </dgm:pt>
    <dgm:pt modelId="{C53D40AA-67E5-418B-A990-E2C2C88673B5}">
      <dgm:prSet custT="1"/>
      <dgm:spPr/>
      <dgm:t>
        <a:bodyPr/>
        <a:lstStyle/>
        <a:p>
          <a:r>
            <a:rPr lang="en-US" sz="1600"/>
            <a:t>Digital Design II</a:t>
          </a:r>
        </a:p>
      </dgm:t>
    </dgm:pt>
    <dgm:pt modelId="{D32F7A15-49E5-4484-BB82-EFC7E614B9F9}" type="parTrans" cxnId="{5300E827-C203-4D15-949A-0E4CC077C94B}">
      <dgm:prSet/>
      <dgm:spPr/>
      <dgm:t>
        <a:bodyPr/>
        <a:lstStyle/>
        <a:p>
          <a:endParaRPr lang="en-US" sz="2400"/>
        </a:p>
      </dgm:t>
    </dgm:pt>
    <dgm:pt modelId="{E7447239-A466-4C34-B93B-32A0846221B0}" type="sibTrans" cxnId="{5300E827-C203-4D15-949A-0E4CC077C94B}">
      <dgm:prSet/>
      <dgm:spPr/>
      <dgm:t>
        <a:bodyPr/>
        <a:lstStyle/>
        <a:p>
          <a:endParaRPr lang="en-US"/>
        </a:p>
      </dgm:t>
    </dgm:pt>
    <dgm:pt modelId="{42A8C2C0-A926-4F5B-8BCF-E24D9ED983D1}">
      <dgm:prSet custT="1"/>
      <dgm:spPr/>
      <dgm:t>
        <a:bodyPr/>
        <a:lstStyle/>
        <a:p>
          <a:r>
            <a:rPr lang="en-US" sz="1600"/>
            <a:t>Introduction to Hospitality &amp; Tourism</a:t>
          </a:r>
        </a:p>
      </dgm:t>
    </dgm:pt>
    <dgm:pt modelId="{415F8E02-7862-49F2-86DE-8624676A78CA}" type="parTrans" cxnId="{8AD822AD-31ED-416C-8567-6B7845D8C7D2}">
      <dgm:prSet/>
      <dgm:spPr/>
      <dgm:t>
        <a:bodyPr/>
        <a:lstStyle/>
        <a:p>
          <a:endParaRPr lang="en-US" sz="2400"/>
        </a:p>
      </dgm:t>
    </dgm:pt>
    <dgm:pt modelId="{49E85924-9522-45A9-93F3-F1614351413F}" type="sibTrans" cxnId="{8AD822AD-31ED-416C-8567-6B7845D8C7D2}">
      <dgm:prSet/>
      <dgm:spPr/>
      <dgm:t>
        <a:bodyPr/>
        <a:lstStyle/>
        <a:p>
          <a:endParaRPr lang="en-US"/>
        </a:p>
      </dgm:t>
    </dgm:pt>
    <dgm:pt modelId="{72FFF24B-220D-4619-BCB8-96A9327D2E13}">
      <dgm:prSet custT="1"/>
      <dgm:spPr/>
      <dgm:t>
        <a:bodyPr/>
        <a:lstStyle/>
        <a:p>
          <a:r>
            <a:rPr lang="en-US" sz="1600"/>
            <a:t>Technology for Hospitality &amp; Tourism</a:t>
          </a:r>
        </a:p>
      </dgm:t>
    </dgm:pt>
    <dgm:pt modelId="{ED9078EC-FC09-4D26-8AFC-DD1E2C14EC8D}" type="parTrans" cxnId="{4501C2B1-DB2C-4BFE-8B00-422DF0B826BF}">
      <dgm:prSet/>
      <dgm:spPr/>
      <dgm:t>
        <a:bodyPr/>
        <a:lstStyle/>
        <a:p>
          <a:endParaRPr lang="en-US" sz="2400"/>
        </a:p>
      </dgm:t>
    </dgm:pt>
    <dgm:pt modelId="{56E25904-B705-4A55-8A93-52D19D77BA19}" type="sibTrans" cxnId="{4501C2B1-DB2C-4BFE-8B00-422DF0B826BF}">
      <dgm:prSet/>
      <dgm:spPr/>
      <dgm:t>
        <a:bodyPr/>
        <a:lstStyle/>
        <a:p>
          <a:endParaRPr lang="en-US"/>
        </a:p>
      </dgm:t>
    </dgm:pt>
    <dgm:pt modelId="{D301E242-15AF-4883-92DC-DD1E65730045}">
      <dgm:prSet custT="1"/>
      <dgm:spPr/>
      <dgm:t>
        <a:bodyPr/>
        <a:lstStyle/>
        <a:p>
          <a:r>
            <a:rPr lang="en-US" sz="1600"/>
            <a:t>Legal Aspects of Business</a:t>
          </a:r>
        </a:p>
      </dgm:t>
    </dgm:pt>
    <dgm:pt modelId="{52635E7A-5ECF-42D4-9DCC-CC763674113A}" type="parTrans" cxnId="{D3990B01-A02E-4ABF-8629-9EEFDDAACF57}">
      <dgm:prSet/>
      <dgm:spPr/>
      <dgm:t>
        <a:bodyPr/>
        <a:lstStyle/>
        <a:p>
          <a:endParaRPr lang="en-US" sz="2400"/>
        </a:p>
      </dgm:t>
    </dgm:pt>
    <dgm:pt modelId="{D07FD2F5-45DE-4696-99DB-0FFF6C038588}" type="sibTrans" cxnId="{D3990B01-A02E-4ABF-8629-9EEFDDAACF57}">
      <dgm:prSet/>
      <dgm:spPr/>
      <dgm:t>
        <a:bodyPr/>
        <a:lstStyle/>
        <a:p>
          <a:endParaRPr lang="en-US"/>
        </a:p>
      </dgm:t>
    </dgm:pt>
    <dgm:pt modelId="{A6A3093F-761F-4583-98B1-B4FABE307991}">
      <dgm:prSet custT="1"/>
      <dgm:spPr/>
      <dgm:t>
        <a:bodyPr/>
        <a:lstStyle/>
        <a:p>
          <a:r>
            <a:rPr lang="en-US" sz="1600"/>
            <a:t>Accounting I</a:t>
          </a:r>
        </a:p>
      </dgm:t>
    </dgm:pt>
    <dgm:pt modelId="{5DEB931A-9DEB-4BC1-96CD-62274D30282B}" type="parTrans" cxnId="{A7B34BEB-1899-48BE-B90F-5A6793A30F3E}">
      <dgm:prSet/>
      <dgm:spPr/>
      <dgm:t>
        <a:bodyPr/>
        <a:lstStyle/>
        <a:p>
          <a:endParaRPr lang="en-US" sz="2400"/>
        </a:p>
      </dgm:t>
    </dgm:pt>
    <dgm:pt modelId="{5F67C129-7422-4C3E-9C22-2C62B30E23A0}" type="sibTrans" cxnId="{A7B34BEB-1899-48BE-B90F-5A6793A30F3E}">
      <dgm:prSet/>
      <dgm:spPr/>
      <dgm:t>
        <a:bodyPr/>
        <a:lstStyle/>
        <a:p>
          <a:endParaRPr lang="en-US"/>
        </a:p>
      </dgm:t>
    </dgm:pt>
    <dgm:pt modelId="{46119D31-BE7B-4F7C-9F2C-F534FE2B72DB}">
      <dgm:prSet custT="1"/>
      <dgm:spPr/>
      <dgm:t>
        <a:bodyPr/>
        <a:lstStyle/>
        <a:p>
          <a:r>
            <a:rPr lang="en-US" sz="1600" b="1" u="sng"/>
            <a:t>Sports, Entertainment &amp; Recreation Marketing</a:t>
          </a:r>
        </a:p>
      </dgm:t>
    </dgm:pt>
    <dgm:pt modelId="{BCC7814B-0080-4745-9912-57E583C5A3AC}" type="parTrans" cxnId="{A4ADE417-AB53-4D4D-B269-E23A7B1B2FB6}">
      <dgm:prSet/>
      <dgm:spPr/>
      <dgm:t>
        <a:bodyPr/>
        <a:lstStyle/>
        <a:p>
          <a:endParaRPr lang="en-US"/>
        </a:p>
      </dgm:t>
    </dgm:pt>
    <dgm:pt modelId="{5DA6652A-4B5E-4AC3-A3C1-4C108415509D}" type="sibTrans" cxnId="{A4ADE417-AB53-4D4D-B269-E23A7B1B2FB6}">
      <dgm:prSet/>
      <dgm:spPr/>
      <dgm:t>
        <a:bodyPr/>
        <a:lstStyle/>
        <a:p>
          <a:endParaRPr lang="en-US"/>
        </a:p>
      </dgm:t>
    </dgm:pt>
    <dgm:pt modelId="{969B625C-2BD4-48FD-988C-274A6D6F754C}">
      <dgm:prSet custT="1"/>
      <dgm:spPr/>
      <dgm:t>
        <a:bodyPr/>
        <a:lstStyle/>
        <a:p>
          <a:r>
            <a:rPr lang="en-US" sz="1600"/>
            <a:t>Sports, Entertainment &amp; Recreation Essentials</a:t>
          </a:r>
        </a:p>
      </dgm:t>
    </dgm:pt>
    <dgm:pt modelId="{26677191-E19B-4380-B2A3-61F013DE93C0}" type="parTrans" cxnId="{75DCB26A-4677-4CEF-AC87-564AE22798F9}">
      <dgm:prSet/>
      <dgm:spPr/>
      <dgm:t>
        <a:bodyPr/>
        <a:lstStyle/>
        <a:p>
          <a:endParaRPr lang="en-US" sz="2400"/>
        </a:p>
      </dgm:t>
    </dgm:pt>
    <dgm:pt modelId="{84BA5C14-C519-422D-84B5-98AC33416559}" type="sibTrans" cxnId="{75DCB26A-4677-4CEF-AC87-564AE22798F9}">
      <dgm:prSet/>
      <dgm:spPr/>
      <dgm:t>
        <a:bodyPr/>
        <a:lstStyle/>
        <a:p>
          <a:endParaRPr lang="en-US"/>
        </a:p>
      </dgm:t>
    </dgm:pt>
    <dgm:pt modelId="{736BB17A-A139-4A7E-8D24-B50AE61063D5}">
      <dgm:prSet custT="1"/>
      <dgm:spPr/>
      <dgm:t>
        <a:bodyPr/>
        <a:lstStyle/>
        <a:p>
          <a:r>
            <a:rPr lang="en-US" sz="1600"/>
            <a:t>Sports, Entertainment &amp; Recreation Applications</a:t>
          </a:r>
        </a:p>
      </dgm:t>
    </dgm:pt>
    <dgm:pt modelId="{D637AFD1-85FC-4EA8-8A42-ABE0AF3AC048}" type="parTrans" cxnId="{2DD0CCF7-9A3A-4E8A-B098-6DA5D8D70D2E}">
      <dgm:prSet/>
      <dgm:spPr/>
      <dgm:t>
        <a:bodyPr/>
        <a:lstStyle/>
        <a:p>
          <a:endParaRPr lang="en-US" sz="2400"/>
        </a:p>
      </dgm:t>
    </dgm:pt>
    <dgm:pt modelId="{E6BC1B47-DA13-4C58-8547-50D02E780C1E}" type="sibTrans" cxnId="{2DD0CCF7-9A3A-4E8A-B098-6DA5D8D70D2E}">
      <dgm:prSet/>
      <dgm:spPr/>
      <dgm:t>
        <a:bodyPr/>
        <a:lstStyle/>
        <a:p>
          <a:endParaRPr lang="en-US"/>
        </a:p>
      </dgm:t>
    </dgm:pt>
    <dgm:pt modelId="{CB2DC932-D221-40A7-9655-173EB878D7C6}">
      <dgm:prSet custT="1"/>
      <dgm:spPr/>
      <dgm:t>
        <a:bodyPr/>
        <a:lstStyle/>
        <a:p>
          <a:r>
            <a:rPr lang="en-US" sz="1600"/>
            <a:t>Sports, Entertainment &amp; Recreation Management</a:t>
          </a:r>
        </a:p>
      </dgm:t>
    </dgm:pt>
    <dgm:pt modelId="{BB81D4A2-80F1-41A1-B8F3-0F0A7DF6C77E}" type="parTrans" cxnId="{C9A80EB5-1011-4FCD-98BD-17579D3FA666}">
      <dgm:prSet/>
      <dgm:spPr/>
      <dgm:t>
        <a:bodyPr/>
        <a:lstStyle/>
        <a:p>
          <a:endParaRPr lang="en-US" sz="2400"/>
        </a:p>
      </dgm:t>
    </dgm:pt>
    <dgm:pt modelId="{36657BF1-E988-4A84-9F4C-91888D37F62C}" type="sibTrans" cxnId="{C9A80EB5-1011-4FCD-98BD-17579D3FA666}">
      <dgm:prSet/>
      <dgm:spPr/>
      <dgm:t>
        <a:bodyPr/>
        <a:lstStyle/>
        <a:p>
          <a:endParaRPr lang="en-US"/>
        </a:p>
      </dgm:t>
    </dgm:pt>
    <dgm:pt modelId="{DFE2A04A-02B0-4E44-85D7-7C790CF1D35D}">
      <dgm:prSet custT="1"/>
      <dgm:spPr/>
      <dgm:t>
        <a:bodyPr/>
        <a:lstStyle/>
        <a:p>
          <a:r>
            <a:rPr lang="en-US" sz="1600"/>
            <a:t>Hospitality &amp; Tourism Management &amp; Marketing</a:t>
          </a:r>
        </a:p>
      </dgm:t>
    </dgm:pt>
    <dgm:pt modelId="{26B915B9-4C21-4CEB-8688-666C6C618505}" type="parTrans" cxnId="{2FA2C96D-7B94-4F23-87A8-914AF308D91B}">
      <dgm:prSet/>
      <dgm:spPr/>
      <dgm:t>
        <a:bodyPr/>
        <a:lstStyle/>
        <a:p>
          <a:endParaRPr lang="en-US" sz="2400"/>
        </a:p>
      </dgm:t>
    </dgm:pt>
    <dgm:pt modelId="{40E95FA4-0AFF-4466-BE93-FAAA022AA7AB}" type="sibTrans" cxnId="{2FA2C96D-7B94-4F23-87A8-914AF308D91B}">
      <dgm:prSet/>
      <dgm:spPr/>
      <dgm:t>
        <a:bodyPr/>
        <a:lstStyle/>
        <a:p>
          <a:endParaRPr lang="en-US"/>
        </a:p>
      </dgm:t>
    </dgm:pt>
    <dgm:pt modelId="{FD2A4CCD-9E0F-4940-A91A-D23AA618BD79}">
      <dgm:prSet custT="1"/>
      <dgm:spPr/>
      <dgm:t>
        <a:bodyPr/>
        <a:lstStyle/>
        <a:p>
          <a:r>
            <a:rPr lang="en-US" sz="1600"/>
            <a:t>Hospitality &amp; Tourism Internship</a:t>
          </a:r>
        </a:p>
      </dgm:t>
    </dgm:pt>
    <dgm:pt modelId="{901F6FE5-82AD-4FEB-9918-9A3E2F3EB3CF}" type="parTrans" cxnId="{365C3083-CCC6-4E99-A752-FA6C8489975E}">
      <dgm:prSet/>
      <dgm:spPr/>
      <dgm:t>
        <a:bodyPr/>
        <a:lstStyle/>
        <a:p>
          <a:endParaRPr lang="en-US" sz="2400"/>
        </a:p>
      </dgm:t>
    </dgm:pt>
    <dgm:pt modelId="{BE92432D-DDDA-4B35-B3E0-0FD57440BDB3}" type="sibTrans" cxnId="{365C3083-CCC6-4E99-A752-FA6C8489975E}">
      <dgm:prSet/>
      <dgm:spPr/>
      <dgm:t>
        <a:bodyPr/>
        <a:lstStyle/>
        <a:p>
          <a:endParaRPr lang="en-US"/>
        </a:p>
      </dgm:t>
    </dgm:pt>
    <dgm:pt modelId="{F6FCF06D-B184-4461-9B8A-A7EC3D07CCEB}">
      <dgm:prSet custT="1"/>
      <dgm:spPr/>
      <dgm:t>
        <a:bodyPr/>
        <a:lstStyle/>
        <a:p>
          <a:r>
            <a:rPr lang="en-US" sz="1600"/>
            <a:t>Sports, Entertainment &amp; Recreation Internship</a:t>
          </a:r>
        </a:p>
      </dgm:t>
    </dgm:pt>
    <dgm:pt modelId="{95F8F22D-B253-41F1-8C5C-013B850CCE19}" type="parTrans" cxnId="{A05C4008-4470-434B-8230-E9BDF54F896A}">
      <dgm:prSet/>
      <dgm:spPr/>
      <dgm:t>
        <a:bodyPr/>
        <a:lstStyle/>
        <a:p>
          <a:endParaRPr lang="en-US" sz="2400"/>
        </a:p>
      </dgm:t>
    </dgm:pt>
    <dgm:pt modelId="{8C47AD69-6BA7-4E29-A3AD-00A10D0A0A60}" type="sibTrans" cxnId="{A05C4008-4470-434B-8230-E9BDF54F896A}">
      <dgm:prSet/>
      <dgm:spPr/>
      <dgm:t>
        <a:bodyPr/>
        <a:lstStyle/>
        <a:p>
          <a:endParaRPr lang="en-US"/>
        </a:p>
      </dgm:t>
    </dgm:pt>
    <dgm:pt modelId="{5A4A950F-C492-43E6-B7AB-B7C56E750036}">
      <dgm:prSet custT="1"/>
      <dgm:spPr/>
      <dgm:t>
        <a:bodyPr/>
        <a:lstStyle/>
        <a:p>
          <a:r>
            <a:rPr lang="en-US" sz="1600"/>
            <a:t>Digital Design III</a:t>
          </a:r>
        </a:p>
      </dgm:t>
    </dgm:pt>
    <dgm:pt modelId="{0A929577-E7F3-472C-A317-8C07CDDAFFCD}" type="parTrans" cxnId="{63C8443B-973D-4251-B22D-3BE3C2840B9E}">
      <dgm:prSet/>
      <dgm:spPr/>
      <dgm:t>
        <a:bodyPr/>
        <a:lstStyle/>
        <a:p>
          <a:endParaRPr lang="en-US" sz="2400"/>
        </a:p>
      </dgm:t>
    </dgm:pt>
    <dgm:pt modelId="{511D8EAA-06AF-4570-B081-C81DBD1C42A4}" type="sibTrans" cxnId="{63C8443B-973D-4251-B22D-3BE3C2840B9E}">
      <dgm:prSet/>
      <dgm:spPr/>
      <dgm:t>
        <a:bodyPr/>
        <a:lstStyle/>
        <a:p>
          <a:endParaRPr lang="en-US"/>
        </a:p>
      </dgm:t>
    </dgm:pt>
    <dgm:pt modelId="{0AD78AB1-DA5B-4467-BBF1-52BED806696E}">
      <dgm:prSet custT="1"/>
      <dgm:spPr/>
      <dgm:t>
        <a:bodyPr/>
        <a:lstStyle/>
        <a:p>
          <a:r>
            <a:rPr lang="en-US" sz="1600"/>
            <a:t>Business &amp; Entrepreneurial Principles</a:t>
          </a:r>
        </a:p>
      </dgm:t>
    </dgm:pt>
    <dgm:pt modelId="{78E56B3F-BF23-4925-B06F-1EC0B40D823E}" type="parTrans" cxnId="{E04E7436-6AE5-49AF-8EDD-28C4781DDB45}">
      <dgm:prSet/>
      <dgm:spPr/>
      <dgm:t>
        <a:bodyPr/>
        <a:lstStyle/>
        <a:p>
          <a:endParaRPr lang="en-US" sz="2400"/>
        </a:p>
      </dgm:t>
    </dgm:pt>
    <dgm:pt modelId="{3BD2C361-AFDC-43FE-94F1-90B383CE604D}" type="sibTrans" cxnId="{E04E7436-6AE5-49AF-8EDD-28C4781DDB45}">
      <dgm:prSet/>
      <dgm:spPr/>
      <dgm:t>
        <a:bodyPr/>
        <a:lstStyle/>
        <a:p>
          <a:endParaRPr lang="en-US"/>
        </a:p>
      </dgm:t>
    </dgm:pt>
    <dgm:pt modelId="{0FFD91C2-A0AB-4871-8232-991DDB3AA6DE}">
      <dgm:prSet custT="1"/>
      <dgm:spPr/>
      <dgm:t>
        <a:bodyPr/>
        <a:lstStyle/>
        <a:p>
          <a:r>
            <a:rPr lang="en-US" sz="1600" b="1" u="sng"/>
            <a:t>Computer Science</a:t>
          </a:r>
        </a:p>
      </dgm:t>
    </dgm:pt>
    <dgm:pt modelId="{7E5EF582-9C05-41E8-8F79-B80339953393}" type="parTrans" cxnId="{713F5D48-6ACB-4AE4-935B-014884A14290}">
      <dgm:prSet/>
      <dgm:spPr/>
      <dgm:t>
        <a:bodyPr/>
        <a:lstStyle/>
        <a:p>
          <a:endParaRPr lang="en-US"/>
        </a:p>
      </dgm:t>
    </dgm:pt>
    <dgm:pt modelId="{F368A587-D4FC-4E30-B453-683FE4FAF94B}" type="sibTrans" cxnId="{713F5D48-6ACB-4AE4-935B-014884A14290}">
      <dgm:prSet/>
      <dgm:spPr/>
      <dgm:t>
        <a:bodyPr/>
        <a:lstStyle/>
        <a:p>
          <a:endParaRPr lang="en-US"/>
        </a:p>
      </dgm:t>
    </dgm:pt>
    <dgm:pt modelId="{7F7144D0-C7F3-42C4-933A-C39FE88336FE}">
      <dgm:prSet custT="1"/>
      <dgm:spPr/>
      <dgm:t>
        <a:bodyPr/>
        <a:lstStyle/>
        <a:p>
          <a:r>
            <a:rPr lang="en-US" sz="1600"/>
            <a:t>Advanced Information Technology</a:t>
          </a:r>
        </a:p>
      </dgm:t>
    </dgm:pt>
    <dgm:pt modelId="{097DA739-96C3-400A-B289-A42755344950}" type="parTrans" cxnId="{AD0B989E-F0E2-4CBC-B97C-845F11988E45}">
      <dgm:prSet/>
      <dgm:spPr/>
      <dgm:t>
        <a:bodyPr/>
        <a:lstStyle/>
        <a:p>
          <a:endParaRPr lang="en-US"/>
        </a:p>
      </dgm:t>
    </dgm:pt>
    <dgm:pt modelId="{91716516-3CC0-49A2-8E26-17BBD0A389F0}" type="sibTrans" cxnId="{AD0B989E-F0E2-4CBC-B97C-845F11988E45}">
      <dgm:prSet/>
      <dgm:spPr/>
      <dgm:t>
        <a:bodyPr/>
        <a:lstStyle/>
        <a:p>
          <a:endParaRPr lang="en-US"/>
        </a:p>
      </dgm:t>
    </dgm:pt>
    <dgm:pt modelId="{BED4605E-5FA7-4771-911E-9075F76F1C33}">
      <dgm:prSet custT="1"/>
      <dgm:spPr/>
      <dgm:t>
        <a:bodyPr/>
        <a:lstStyle/>
        <a:p>
          <a:r>
            <a:rPr lang="en-US" sz="1600"/>
            <a:t>AP Computer Science Principles</a:t>
          </a:r>
        </a:p>
      </dgm:t>
    </dgm:pt>
    <dgm:pt modelId="{5326AC47-B39E-4C79-B330-44986E2C6ECB}" type="parTrans" cxnId="{A693B439-FE70-46A4-B837-E69CC0DF735E}">
      <dgm:prSet/>
      <dgm:spPr/>
      <dgm:t>
        <a:bodyPr/>
        <a:lstStyle/>
        <a:p>
          <a:endParaRPr lang="en-US"/>
        </a:p>
      </dgm:t>
    </dgm:pt>
    <dgm:pt modelId="{27CB6D1C-E2A0-440B-8979-C3F9ABCA7D14}" type="sibTrans" cxnId="{A693B439-FE70-46A4-B837-E69CC0DF735E}">
      <dgm:prSet/>
      <dgm:spPr/>
      <dgm:t>
        <a:bodyPr/>
        <a:lstStyle/>
        <a:p>
          <a:endParaRPr lang="en-US"/>
        </a:p>
      </dgm:t>
    </dgm:pt>
    <dgm:pt modelId="{288F4D4F-C933-45B2-9E25-A51E88C4CF41}">
      <dgm:prSet custT="1"/>
      <dgm:spPr/>
      <dgm:t>
        <a:bodyPr/>
        <a:lstStyle/>
        <a:p>
          <a:r>
            <a:rPr lang="en-US" sz="1600"/>
            <a:t>AP Computer Science A</a:t>
          </a:r>
        </a:p>
      </dgm:t>
    </dgm:pt>
    <dgm:pt modelId="{8819F5EB-19F2-4BAE-9EB1-18387356A91B}" type="parTrans" cxnId="{BDC9C12D-D425-4F64-BDBB-C03EAB69F6B1}">
      <dgm:prSet/>
      <dgm:spPr/>
      <dgm:t>
        <a:bodyPr/>
        <a:lstStyle/>
        <a:p>
          <a:endParaRPr lang="en-US"/>
        </a:p>
      </dgm:t>
    </dgm:pt>
    <dgm:pt modelId="{058D324C-4EBD-44E5-9E9E-71CEEEF2E046}" type="sibTrans" cxnId="{BDC9C12D-D425-4F64-BDBB-C03EAB69F6B1}">
      <dgm:prSet/>
      <dgm:spPr/>
      <dgm:t>
        <a:bodyPr/>
        <a:lstStyle/>
        <a:p>
          <a:endParaRPr lang="en-US"/>
        </a:p>
      </dgm:t>
    </dgm:pt>
    <dgm:pt modelId="{B416B798-9C0A-4ACA-9BC5-FDAB2BC00E61}">
      <dgm:prSet custT="1"/>
      <dgm:spPr/>
      <dgm:t>
        <a:bodyPr/>
        <a:lstStyle/>
        <a:p>
          <a:r>
            <a:rPr lang="en-US" sz="1600"/>
            <a:t>Digital Design IV</a:t>
          </a:r>
        </a:p>
      </dgm:t>
    </dgm:pt>
    <dgm:pt modelId="{D71B7DC5-6319-4504-9EF9-154BE6E192F5}" type="parTrans" cxnId="{59AFB973-E405-4C5D-98BE-7A41E9BD5CF2}">
      <dgm:prSet/>
      <dgm:spPr/>
      <dgm:t>
        <a:bodyPr/>
        <a:lstStyle/>
        <a:p>
          <a:endParaRPr lang="en-US"/>
        </a:p>
      </dgm:t>
    </dgm:pt>
    <dgm:pt modelId="{431FA4CA-E482-4646-9314-3EA39187E7C6}" type="sibTrans" cxnId="{59AFB973-E405-4C5D-98BE-7A41E9BD5CF2}">
      <dgm:prSet/>
      <dgm:spPr/>
      <dgm:t>
        <a:bodyPr/>
        <a:lstStyle/>
        <a:p>
          <a:endParaRPr lang="en-US"/>
        </a:p>
      </dgm:t>
    </dgm:pt>
    <dgm:pt modelId="{B6F98C68-AED1-4671-9B9E-193A9B008713}">
      <dgm:prSet custT="1"/>
      <dgm:spPr/>
      <dgm:t>
        <a:bodyPr/>
        <a:lstStyle/>
        <a:p>
          <a:r>
            <a:rPr lang="en-US" sz="1600" b="1" u="sng"/>
            <a:t>TV Production</a:t>
          </a:r>
        </a:p>
      </dgm:t>
    </dgm:pt>
    <dgm:pt modelId="{52CB0AE1-C301-41AF-805E-6AE567B99F1C}" type="parTrans" cxnId="{EDD5E6DB-22C4-4F6D-B466-375CAB607D13}">
      <dgm:prSet/>
      <dgm:spPr/>
      <dgm:t>
        <a:bodyPr/>
        <a:lstStyle/>
        <a:p>
          <a:endParaRPr lang="en-US"/>
        </a:p>
      </dgm:t>
    </dgm:pt>
    <dgm:pt modelId="{13C61668-C8D1-4235-9E62-B5062451A52D}" type="sibTrans" cxnId="{EDD5E6DB-22C4-4F6D-B466-375CAB607D13}">
      <dgm:prSet/>
      <dgm:spPr/>
      <dgm:t>
        <a:bodyPr/>
        <a:lstStyle/>
        <a:p>
          <a:endParaRPr lang="en-US"/>
        </a:p>
      </dgm:t>
    </dgm:pt>
    <dgm:pt modelId="{10C04F20-058F-4C2D-8E69-EBDF7756EEE4}">
      <dgm:prSet custT="1"/>
      <dgm:spPr/>
      <dgm:t>
        <a:bodyPr/>
        <a:lstStyle/>
        <a:p>
          <a:r>
            <a:rPr lang="en-US" sz="1600"/>
            <a:t>Digital Media Technology</a:t>
          </a:r>
        </a:p>
      </dgm:t>
    </dgm:pt>
    <dgm:pt modelId="{C8FDAAE2-579E-4FD9-9464-203DC9C02C8E}" type="parTrans" cxnId="{B0DC8626-083F-459E-AD7F-5F26DF0E29E2}">
      <dgm:prSet/>
      <dgm:spPr/>
      <dgm:t>
        <a:bodyPr/>
        <a:lstStyle/>
        <a:p>
          <a:endParaRPr lang="en-US"/>
        </a:p>
      </dgm:t>
    </dgm:pt>
    <dgm:pt modelId="{5E12D10C-B35B-4EF7-9C5A-9E7EFD41F80C}" type="sibTrans" cxnId="{B0DC8626-083F-459E-AD7F-5F26DF0E29E2}">
      <dgm:prSet/>
      <dgm:spPr/>
      <dgm:t>
        <a:bodyPr/>
        <a:lstStyle/>
        <a:p>
          <a:endParaRPr lang="en-US"/>
        </a:p>
      </dgm:t>
    </dgm:pt>
    <dgm:pt modelId="{5798D81E-82E4-47D8-B83B-DCE5D4ECB0AF}">
      <dgm:prSet custT="1"/>
      <dgm:spPr/>
      <dgm:t>
        <a:bodyPr/>
        <a:lstStyle/>
        <a:p>
          <a:r>
            <a:rPr lang="en-US" sz="1600"/>
            <a:t>Digital media Fundamentals</a:t>
          </a:r>
        </a:p>
      </dgm:t>
    </dgm:pt>
    <dgm:pt modelId="{DABB7567-C394-46AF-BD3C-F087D14A4FEF}" type="parTrans" cxnId="{D8FE1490-90A2-49B6-A191-3B12FF53B215}">
      <dgm:prSet/>
      <dgm:spPr/>
      <dgm:t>
        <a:bodyPr/>
        <a:lstStyle/>
        <a:p>
          <a:endParaRPr lang="en-US"/>
        </a:p>
      </dgm:t>
    </dgm:pt>
    <dgm:pt modelId="{38ABB472-40F4-4F4C-BF91-6AEF1E7FA6A7}" type="sibTrans" cxnId="{D8FE1490-90A2-49B6-A191-3B12FF53B215}">
      <dgm:prSet/>
      <dgm:spPr/>
      <dgm:t>
        <a:bodyPr/>
        <a:lstStyle/>
        <a:p>
          <a:endParaRPr lang="en-US"/>
        </a:p>
      </dgm:t>
    </dgm:pt>
    <dgm:pt modelId="{A9857FD3-3DC1-4CE3-9EF0-F9BBC413C396}">
      <dgm:prSet custT="1"/>
      <dgm:spPr/>
      <dgm:t>
        <a:bodyPr/>
        <a:lstStyle/>
        <a:p>
          <a:r>
            <a:rPr lang="en-US" sz="1600"/>
            <a:t>Digital Media Production</a:t>
          </a:r>
        </a:p>
      </dgm:t>
    </dgm:pt>
    <dgm:pt modelId="{D728EFA8-4959-41E7-B057-61534D407A4D}" type="parTrans" cxnId="{0377D4D0-7E4E-45E3-B46C-66E9B4099A99}">
      <dgm:prSet/>
      <dgm:spPr/>
      <dgm:t>
        <a:bodyPr/>
        <a:lstStyle/>
        <a:p>
          <a:endParaRPr lang="en-US"/>
        </a:p>
      </dgm:t>
    </dgm:pt>
    <dgm:pt modelId="{04960C89-091A-4CC7-91DE-8B26660DA0B6}" type="sibTrans" cxnId="{0377D4D0-7E4E-45E3-B46C-66E9B4099A99}">
      <dgm:prSet/>
      <dgm:spPr/>
      <dgm:t>
        <a:bodyPr/>
        <a:lstStyle/>
        <a:p>
          <a:endParaRPr lang="en-US"/>
        </a:p>
      </dgm:t>
    </dgm:pt>
    <dgm:pt modelId="{CC848566-7DB3-401C-8C2B-A451B0892CB9}">
      <dgm:prSet custT="1"/>
      <dgm:spPr/>
      <dgm:t>
        <a:bodyPr/>
        <a:lstStyle/>
        <a:p>
          <a:r>
            <a:rPr lang="en-US" sz="1600"/>
            <a:t>Digital media Delivery</a:t>
          </a:r>
        </a:p>
      </dgm:t>
    </dgm:pt>
    <dgm:pt modelId="{CD627086-136A-463E-AF5B-6A348D2A9368}" type="parTrans" cxnId="{1D4E61E2-B65D-4667-BD39-9171DF4695CF}">
      <dgm:prSet/>
      <dgm:spPr/>
      <dgm:t>
        <a:bodyPr/>
        <a:lstStyle/>
        <a:p>
          <a:endParaRPr lang="en-US"/>
        </a:p>
      </dgm:t>
    </dgm:pt>
    <dgm:pt modelId="{AE4D6247-C64E-4090-AA27-650175722DEE}" type="sibTrans" cxnId="{1D4E61E2-B65D-4667-BD39-9171DF4695CF}">
      <dgm:prSet/>
      <dgm:spPr/>
      <dgm:t>
        <a:bodyPr/>
        <a:lstStyle/>
        <a:p>
          <a:endParaRPr lang="en-US"/>
        </a:p>
      </dgm:t>
    </dgm:pt>
    <dgm:pt modelId="{B3728003-67F4-4343-A22E-1ECFE14B4002}">
      <dgm:prSet custT="1"/>
      <dgm:spPr/>
      <dgm:t>
        <a:bodyPr/>
        <a:lstStyle/>
        <a:p>
          <a:r>
            <a:rPr lang="en-US" sz="1600"/>
            <a:t>Foundations of Programming</a:t>
          </a:r>
        </a:p>
      </dgm:t>
    </dgm:pt>
    <dgm:pt modelId="{782C6398-DC79-445B-B029-A0F8D2859882}" type="parTrans" cxnId="{E35F319F-B3A6-4052-BC54-1EA1937FC47B}">
      <dgm:prSet/>
      <dgm:spPr/>
      <dgm:t>
        <a:bodyPr/>
        <a:lstStyle/>
        <a:p>
          <a:endParaRPr lang="en-US"/>
        </a:p>
      </dgm:t>
    </dgm:pt>
    <dgm:pt modelId="{3661EE49-D88D-48B3-85E4-0BCE93E5B0B1}" type="sibTrans" cxnId="{E35F319F-B3A6-4052-BC54-1EA1937FC47B}">
      <dgm:prSet/>
      <dgm:spPr/>
      <dgm:t>
        <a:bodyPr/>
        <a:lstStyle/>
        <a:p>
          <a:endParaRPr lang="en-US"/>
        </a:p>
      </dgm:t>
    </dgm:pt>
    <dgm:pt modelId="{F6327020-123E-4DBC-9361-AC9DE67F35E2}" type="pres">
      <dgm:prSet presAssocID="{B15E8822-EE5B-42BA-851E-535E48935150}" presName="hierChild1" presStyleCnt="0">
        <dgm:presLayoutVars>
          <dgm:chPref val="1"/>
          <dgm:dir/>
          <dgm:animOne val="branch"/>
          <dgm:animLvl val="lvl"/>
          <dgm:resizeHandles/>
        </dgm:presLayoutVars>
      </dgm:prSet>
      <dgm:spPr/>
    </dgm:pt>
    <dgm:pt modelId="{297CAD5A-619F-41FC-8704-FC1C46B41E11}" type="pres">
      <dgm:prSet presAssocID="{A3D17323-81D5-4973-821C-97ED6A36C3FA}" presName="hierRoot1" presStyleCnt="0"/>
      <dgm:spPr/>
    </dgm:pt>
    <dgm:pt modelId="{3FB5AE75-5727-43C5-A5E1-B3EDE003AA37}" type="pres">
      <dgm:prSet presAssocID="{A3D17323-81D5-4973-821C-97ED6A36C3FA}" presName="composite" presStyleCnt="0"/>
      <dgm:spPr/>
    </dgm:pt>
    <dgm:pt modelId="{BCE0CCB9-BC95-460E-B395-A36E391703F7}" type="pres">
      <dgm:prSet presAssocID="{A3D17323-81D5-4973-821C-97ED6A36C3FA}" presName="background" presStyleLbl="node0" presStyleIdx="0" presStyleCnt="6"/>
      <dgm:spPr/>
    </dgm:pt>
    <dgm:pt modelId="{0A4FFB2C-04D6-41D9-A7E0-BFEB79C85065}" type="pres">
      <dgm:prSet presAssocID="{A3D17323-81D5-4973-821C-97ED6A36C3FA}" presName="text" presStyleLbl="fgAcc0" presStyleIdx="0" presStyleCnt="6" custScaleX="112151">
        <dgm:presLayoutVars>
          <dgm:chPref val="3"/>
        </dgm:presLayoutVars>
      </dgm:prSet>
      <dgm:spPr/>
    </dgm:pt>
    <dgm:pt modelId="{956F3FE0-FC33-4C10-AF61-98909B0843B3}" type="pres">
      <dgm:prSet presAssocID="{A3D17323-81D5-4973-821C-97ED6A36C3FA}" presName="hierChild2" presStyleCnt="0"/>
      <dgm:spPr/>
    </dgm:pt>
    <dgm:pt modelId="{53F2A55B-A57E-46D2-9D63-F8F81E271EEE}" type="pres">
      <dgm:prSet presAssocID="{094413C8-D1D6-4C8D-89BF-503A71C0C894}" presName="Name10" presStyleLbl="parChTrans1D2" presStyleIdx="0" presStyleCnt="6"/>
      <dgm:spPr/>
    </dgm:pt>
    <dgm:pt modelId="{5EBDFC76-B18B-4E8B-8C6A-104944B771B5}" type="pres">
      <dgm:prSet presAssocID="{35FFDD1D-022C-4890-916E-08EE749758CF}" presName="hierRoot2" presStyleCnt="0"/>
      <dgm:spPr/>
    </dgm:pt>
    <dgm:pt modelId="{162014E3-25D8-4B21-96E0-5D8429F60A83}" type="pres">
      <dgm:prSet presAssocID="{35FFDD1D-022C-4890-916E-08EE749758CF}" presName="composite2" presStyleCnt="0"/>
      <dgm:spPr/>
    </dgm:pt>
    <dgm:pt modelId="{C5B24196-062E-491F-9CE0-2BCDA1C5D1F5}" type="pres">
      <dgm:prSet presAssocID="{35FFDD1D-022C-4890-916E-08EE749758CF}" presName="background2" presStyleLbl="node2" presStyleIdx="0" presStyleCnt="6"/>
      <dgm:spPr/>
    </dgm:pt>
    <dgm:pt modelId="{EA38AC7B-4406-43D7-A278-92776F7F0E6C}" type="pres">
      <dgm:prSet presAssocID="{35FFDD1D-022C-4890-916E-08EE749758CF}" presName="text2" presStyleLbl="fgAcc2" presStyleIdx="0" presStyleCnt="6">
        <dgm:presLayoutVars>
          <dgm:chPref val="3"/>
        </dgm:presLayoutVars>
      </dgm:prSet>
      <dgm:spPr/>
    </dgm:pt>
    <dgm:pt modelId="{2C1D092A-43E5-4585-AE38-95A282313251}" type="pres">
      <dgm:prSet presAssocID="{35FFDD1D-022C-4890-916E-08EE749758CF}" presName="hierChild3" presStyleCnt="0"/>
      <dgm:spPr/>
    </dgm:pt>
    <dgm:pt modelId="{5F495552-2D92-4531-B2F3-15639CA10669}" type="pres">
      <dgm:prSet presAssocID="{5DEB931A-9DEB-4BC1-96CD-62274D30282B}" presName="Name17" presStyleLbl="parChTrans1D3" presStyleIdx="0" presStyleCnt="6"/>
      <dgm:spPr/>
    </dgm:pt>
    <dgm:pt modelId="{DAADFB05-0176-4F43-AF2F-93195652ED68}" type="pres">
      <dgm:prSet presAssocID="{A6A3093F-761F-4583-98B1-B4FABE307991}" presName="hierRoot3" presStyleCnt="0"/>
      <dgm:spPr/>
    </dgm:pt>
    <dgm:pt modelId="{DACADD8D-9E3B-4DFF-9A17-5664D9FA47EE}" type="pres">
      <dgm:prSet presAssocID="{A6A3093F-761F-4583-98B1-B4FABE307991}" presName="composite3" presStyleCnt="0"/>
      <dgm:spPr/>
    </dgm:pt>
    <dgm:pt modelId="{63D4182D-CA9A-44A9-8299-A6EFBC6E02E3}" type="pres">
      <dgm:prSet presAssocID="{A6A3093F-761F-4583-98B1-B4FABE307991}" presName="background3" presStyleLbl="node3" presStyleIdx="0" presStyleCnt="6"/>
      <dgm:spPr/>
    </dgm:pt>
    <dgm:pt modelId="{5C3C9837-3352-4271-B74F-502576D3D037}" type="pres">
      <dgm:prSet presAssocID="{A6A3093F-761F-4583-98B1-B4FABE307991}" presName="text3" presStyleLbl="fgAcc3" presStyleIdx="0" presStyleCnt="6">
        <dgm:presLayoutVars>
          <dgm:chPref val="3"/>
        </dgm:presLayoutVars>
      </dgm:prSet>
      <dgm:spPr/>
    </dgm:pt>
    <dgm:pt modelId="{C1A5203F-F303-4747-AADA-9FAAA57BD63F}" type="pres">
      <dgm:prSet presAssocID="{A6A3093F-761F-4583-98B1-B4FABE307991}" presName="hierChild4" presStyleCnt="0"/>
      <dgm:spPr/>
    </dgm:pt>
    <dgm:pt modelId="{00E04A01-6431-4FF0-AB4E-8D857E3E7C2F}" type="pres">
      <dgm:prSet presAssocID="{52635E7A-5ECF-42D4-9DCC-CC763674113A}" presName="Name23" presStyleLbl="parChTrans1D4" presStyleIdx="0" presStyleCnt="12"/>
      <dgm:spPr/>
    </dgm:pt>
    <dgm:pt modelId="{AAF4A596-DF0B-4E9A-8E9B-A0E08C4D8AE4}" type="pres">
      <dgm:prSet presAssocID="{D301E242-15AF-4883-92DC-DD1E65730045}" presName="hierRoot4" presStyleCnt="0"/>
      <dgm:spPr/>
    </dgm:pt>
    <dgm:pt modelId="{8FF3B5AA-DA9F-4E3F-B1EA-E5FCB40A94B9}" type="pres">
      <dgm:prSet presAssocID="{D301E242-15AF-4883-92DC-DD1E65730045}" presName="composite4" presStyleCnt="0"/>
      <dgm:spPr/>
    </dgm:pt>
    <dgm:pt modelId="{36B7795C-A547-4964-A71B-73368BC77BE6}" type="pres">
      <dgm:prSet presAssocID="{D301E242-15AF-4883-92DC-DD1E65730045}" presName="background4" presStyleLbl="node4" presStyleIdx="0" presStyleCnt="12"/>
      <dgm:spPr/>
    </dgm:pt>
    <dgm:pt modelId="{60544E0B-9C18-4D32-B58B-E70B05CAE8FD}" type="pres">
      <dgm:prSet presAssocID="{D301E242-15AF-4883-92DC-DD1E65730045}" presName="text4" presStyleLbl="fgAcc4" presStyleIdx="0" presStyleCnt="12">
        <dgm:presLayoutVars>
          <dgm:chPref val="3"/>
        </dgm:presLayoutVars>
      </dgm:prSet>
      <dgm:spPr/>
    </dgm:pt>
    <dgm:pt modelId="{5C00EF37-A3A5-457B-B444-78FAAFB5762F}" type="pres">
      <dgm:prSet presAssocID="{D301E242-15AF-4883-92DC-DD1E65730045}" presName="hierChild5" presStyleCnt="0"/>
      <dgm:spPr/>
    </dgm:pt>
    <dgm:pt modelId="{70E04185-0F71-4E75-B866-3FD288B96EC1}" type="pres">
      <dgm:prSet presAssocID="{78E56B3F-BF23-4925-B06F-1EC0B40D823E}" presName="Name23" presStyleLbl="parChTrans1D4" presStyleIdx="1" presStyleCnt="12"/>
      <dgm:spPr/>
    </dgm:pt>
    <dgm:pt modelId="{E90B652F-2496-4FBA-BA4C-85575CD6A95D}" type="pres">
      <dgm:prSet presAssocID="{0AD78AB1-DA5B-4467-BBF1-52BED806696E}" presName="hierRoot4" presStyleCnt="0"/>
      <dgm:spPr/>
    </dgm:pt>
    <dgm:pt modelId="{59C1C276-90E2-4C9B-8354-C8C40695F522}" type="pres">
      <dgm:prSet presAssocID="{0AD78AB1-DA5B-4467-BBF1-52BED806696E}" presName="composite4" presStyleCnt="0"/>
      <dgm:spPr/>
    </dgm:pt>
    <dgm:pt modelId="{DD2F24EF-56F1-46E0-B46A-F8BE76145612}" type="pres">
      <dgm:prSet presAssocID="{0AD78AB1-DA5B-4467-BBF1-52BED806696E}" presName="background4" presStyleLbl="node4" presStyleIdx="1" presStyleCnt="12"/>
      <dgm:spPr/>
    </dgm:pt>
    <dgm:pt modelId="{E0C719AF-879C-4F6F-ADE8-7C486DA7FF6E}" type="pres">
      <dgm:prSet presAssocID="{0AD78AB1-DA5B-4467-BBF1-52BED806696E}" presName="text4" presStyleLbl="fgAcc4" presStyleIdx="1" presStyleCnt="12" custScaleX="117609">
        <dgm:presLayoutVars>
          <dgm:chPref val="3"/>
        </dgm:presLayoutVars>
      </dgm:prSet>
      <dgm:spPr/>
    </dgm:pt>
    <dgm:pt modelId="{0117476F-4D5E-49AC-9B5C-B78562DEEE6E}" type="pres">
      <dgm:prSet presAssocID="{0AD78AB1-DA5B-4467-BBF1-52BED806696E}" presName="hierChild5" presStyleCnt="0"/>
      <dgm:spPr/>
    </dgm:pt>
    <dgm:pt modelId="{B77E12A3-35B1-4AEB-AB10-22946003EF29}" type="pres">
      <dgm:prSet presAssocID="{0FFD91C2-A0AB-4871-8232-991DDB3AA6DE}" presName="hierRoot1" presStyleCnt="0"/>
      <dgm:spPr/>
    </dgm:pt>
    <dgm:pt modelId="{DE646DE0-79B6-4601-8D2F-4F1299D6BD88}" type="pres">
      <dgm:prSet presAssocID="{0FFD91C2-A0AB-4871-8232-991DDB3AA6DE}" presName="composite" presStyleCnt="0"/>
      <dgm:spPr/>
    </dgm:pt>
    <dgm:pt modelId="{746AF4A9-BDCC-40B6-9998-723FBEA7E9FA}" type="pres">
      <dgm:prSet presAssocID="{0FFD91C2-A0AB-4871-8232-991DDB3AA6DE}" presName="background" presStyleLbl="node0" presStyleIdx="1" presStyleCnt="6"/>
      <dgm:spPr/>
    </dgm:pt>
    <dgm:pt modelId="{00060B6A-B26F-420D-8FE3-03975BE6FFE0}" type="pres">
      <dgm:prSet presAssocID="{0FFD91C2-A0AB-4871-8232-991DDB3AA6DE}" presName="text" presStyleLbl="fgAcc0" presStyleIdx="1" presStyleCnt="6">
        <dgm:presLayoutVars>
          <dgm:chPref val="3"/>
        </dgm:presLayoutVars>
      </dgm:prSet>
      <dgm:spPr/>
    </dgm:pt>
    <dgm:pt modelId="{D39F12B2-A456-407D-AF72-C0F62D4C9A31}" type="pres">
      <dgm:prSet presAssocID="{0FFD91C2-A0AB-4871-8232-991DDB3AA6DE}" presName="hierChild2" presStyleCnt="0"/>
      <dgm:spPr/>
    </dgm:pt>
    <dgm:pt modelId="{28CDA915-297F-4101-BBE8-993381457E05}" type="pres">
      <dgm:prSet presAssocID="{097DA739-96C3-400A-B289-A42755344950}" presName="Name10" presStyleLbl="parChTrans1D2" presStyleIdx="1" presStyleCnt="6"/>
      <dgm:spPr/>
    </dgm:pt>
    <dgm:pt modelId="{7BCB6415-91A1-49CF-B30E-4C9FC339BCFA}" type="pres">
      <dgm:prSet presAssocID="{7F7144D0-C7F3-42C4-933A-C39FE88336FE}" presName="hierRoot2" presStyleCnt="0"/>
      <dgm:spPr/>
    </dgm:pt>
    <dgm:pt modelId="{303E2459-B64C-4A1C-BE15-5E8AB1E640E6}" type="pres">
      <dgm:prSet presAssocID="{7F7144D0-C7F3-42C4-933A-C39FE88336FE}" presName="composite2" presStyleCnt="0"/>
      <dgm:spPr/>
    </dgm:pt>
    <dgm:pt modelId="{CF6880C3-13F1-40A7-8705-C185C1B50A7F}" type="pres">
      <dgm:prSet presAssocID="{7F7144D0-C7F3-42C4-933A-C39FE88336FE}" presName="background2" presStyleLbl="node2" presStyleIdx="1" presStyleCnt="6"/>
      <dgm:spPr/>
    </dgm:pt>
    <dgm:pt modelId="{2719A7C3-1047-4720-8F07-13C27E9E0418}" type="pres">
      <dgm:prSet presAssocID="{7F7144D0-C7F3-42C4-933A-C39FE88336FE}" presName="text2" presStyleLbl="fgAcc2" presStyleIdx="1" presStyleCnt="6">
        <dgm:presLayoutVars>
          <dgm:chPref val="3"/>
        </dgm:presLayoutVars>
      </dgm:prSet>
      <dgm:spPr/>
    </dgm:pt>
    <dgm:pt modelId="{DD08BA8A-62FB-457D-B6A9-20B9F16E197E}" type="pres">
      <dgm:prSet presAssocID="{7F7144D0-C7F3-42C4-933A-C39FE88336FE}" presName="hierChild3" presStyleCnt="0"/>
      <dgm:spPr/>
    </dgm:pt>
    <dgm:pt modelId="{5BC13565-120B-47C7-A727-7CBDDA5BE0D7}" type="pres">
      <dgm:prSet presAssocID="{782C6398-DC79-445B-B029-A0F8D2859882}" presName="Name17" presStyleLbl="parChTrans1D3" presStyleIdx="1" presStyleCnt="6"/>
      <dgm:spPr/>
    </dgm:pt>
    <dgm:pt modelId="{8A60352D-D901-42F0-85BA-7A1745FF9C6A}" type="pres">
      <dgm:prSet presAssocID="{B3728003-67F4-4343-A22E-1ECFE14B4002}" presName="hierRoot3" presStyleCnt="0"/>
      <dgm:spPr/>
    </dgm:pt>
    <dgm:pt modelId="{813266B7-3666-4C04-8FBC-C633677D78D1}" type="pres">
      <dgm:prSet presAssocID="{B3728003-67F4-4343-A22E-1ECFE14B4002}" presName="composite3" presStyleCnt="0"/>
      <dgm:spPr/>
    </dgm:pt>
    <dgm:pt modelId="{EA718A06-80A8-40F8-86F1-DAFAF1AB12C2}" type="pres">
      <dgm:prSet presAssocID="{B3728003-67F4-4343-A22E-1ECFE14B4002}" presName="background3" presStyleLbl="node3" presStyleIdx="1" presStyleCnt="6"/>
      <dgm:spPr/>
    </dgm:pt>
    <dgm:pt modelId="{36EADCA4-5E49-4A05-AA97-908362A71B5A}" type="pres">
      <dgm:prSet presAssocID="{B3728003-67F4-4343-A22E-1ECFE14B4002}" presName="text3" presStyleLbl="fgAcc3" presStyleIdx="1" presStyleCnt="6">
        <dgm:presLayoutVars>
          <dgm:chPref val="3"/>
        </dgm:presLayoutVars>
      </dgm:prSet>
      <dgm:spPr/>
    </dgm:pt>
    <dgm:pt modelId="{82F47D10-4FA8-4645-B436-3338DEDF7792}" type="pres">
      <dgm:prSet presAssocID="{B3728003-67F4-4343-A22E-1ECFE14B4002}" presName="hierChild4" presStyleCnt="0"/>
      <dgm:spPr/>
    </dgm:pt>
    <dgm:pt modelId="{3DFB8EEB-4954-4E2A-B7F7-2D215824DD31}" type="pres">
      <dgm:prSet presAssocID="{5326AC47-B39E-4C79-B330-44986E2C6ECB}" presName="Name23" presStyleLbl="parChTrans1D4" presStyleIdx="2" presStyleCnt="12"/>
      <dgm:spPr/>
    </dgm:pt>
    <dgm:pt modelId="{B3CBF2F1-60FE-41E4-88B9-5E41C8CFEAB4}" type="pres">
      <dgm:prSet presAssocID="{BED4605E-5FA7-4771-911E-9075F76F1C33}" presName="hierRoot4" presStyleCnt="0"/>
      <dgm:spPr/>
    </dgm:pt>
    <dgm:pt modelId="{95999638-9B39-45D7-98CD-C8FE672C506E}" type="pres">
      <dgm:prSet presAssocID="{BED4605E-5FA7-4771-911E-9075F76F1C33}" presName="composite4" presStyleCnt="0"/>
      <dgm:spPr/>
    </dgm:pt>
    <dgm:pt modelId="{7F7DA77B-8FE6-428A-BDD4-8D93E4D21004}" type="pres">
      <dgm:prSet presAssocID="{BED4605E-5FA7-4771-911E-9075F76F1C33}" presName="background4" presStyleLbl="node4" presStyleIdx="2" presStyleCnt="12"/>
      <dgm:spPr/>
    </dgm:pt>
    <dgm:pt modelId="{6974A1BF-3593-4517-8AFB-F3EB407709F2}" type="pres">
      <dgm:prSet presAssocID="{BED4605E-5FA7-4771-911E-9075F76F1C33}" presName="text4" presStyleLbl="fgAcc4" presStyleIdx="2" presStyleCnt="12">
        <dgm:presLayoutVars>
          <dgm:chPref val="3"/>
        </dgm:presLayoutVars>
      </dgm:prSet>
      <dgm:spPr/>
    </dgm:pt>
    <dgm:pt modelId="{9ED02F14-3CDC-447D-8A67-3092AA9927D9}" type="pres">
      <dgm:prSet presAssocID="{BED4605E-5FA7-4771-911E-9075F76F1C33}" presName="hierChild5" presStyleCnt="0"/>
      <dgm:spPr/>
    </dgm:pt>
    <dgm:pt modelId="{68157065-F870-4217-961E-963A13352E62}" type="pres">
      <dgm:prSet presAssocID="{8819F5EB-19F2-4BAE-9EB1-18387356A91B}" presName="Name23" presStyleLbl="parChTrans1D4" presStyleIdx="3" presStyleCnt="12"/>
      <dgm:spPr/>
    </dgm:pt>
    <dgm:pt modelId="{769D2900-F4D0-4074-8B9E-95C3745467B4}" type="pres">
      <dgm:prSet presAssocID="{288F4D4F-C933-45B2-9E25-A51E88C4CF41}" presName="hierRoot4" presStyleCnt="0"/>
      <dgm:spPr/>
    </dgm:pt>
    <dgm:pt modelId="{528293D9-5677-4A12-88F9-D4D2A548E3F1}" type="pres">
      <dgm:prSet presAssocID="{288F4D4F-C933-45B2-9E25-A51E88C4CF41}" presName="composite4" presStyleCnt="0"/>
      <dgm:spPr/>
    </dgm:pt>
    <dgm:pt modelId="{1087FC24-9C89-4F72-B7BC-81005AD44458}" type="pres">
      <dgm:prSet presAssocID="{288F4D4F-C933-45B2-9E25-A51E88C4CF41}" presName="background4" presStyleLbl="node4" presStyleIdx="3" presStyleCnt="12"/>
      <dgm:spPr/>
    </dgm:pt>
    <dgm:pt modelId="{F1A16316-F8C2-4B79-B1DB-7CE415F1BBAA}" type="pres">
      <dgm:prSet presAssocID="{288F4D4F-C933-45B2-9E25-A51E88C4CF41}" presName="text4" presStyleLbl="fgAcc4" presStyleIdx="3" presStyleCnt="12">
        <dgm:presLayoutVars>
          <dgm:chPref val="3"/>
        </dgm:presLayoutVars>
      </dgm:prSet>
      <dgm:spPr/>
    </dgm:pt>
    <dgm:pt modelId="{A4D77A09-5D3D-4C9C-B078-20168B86A1DA}" type="pres">
      <dgm:prSet presAssocID="{288F4D4F-C933-45B2-9E25-A51E88C4CF41}" presName="hierChild5" presStyleCnt="0"/>
      <dgm:spPr/>
    </dgm:pt>
    <dgm:pt modelId="{43EF3A15-2599-4B69-9E69-E3776BCE689B}" type="pres">
      <dgm:prSet presAssocID="{B885C236-6125-4F1F-951F-B16E5E749DDC}" presName="hierRoot1" presStyleCnt="0"/>
      <dgm:spPr/>
    </dgm:pt>
    <dgm:pt modelId="{967E4CE6-8EAB-49F6-8DA4-4DCAEF174C2B}" type="pres">
      <dgm:prSet presAssocID="{B885C236-6125-4F1F-951F-B16E5E749DDC}" presName="composite" presStyleCnt="0"/>
      <dgm:spPr/>
    </dgm:pt>
    <dgm:pt modelId="{333EE3FA-5A8B-4F8B-9CD9-2C2E0620E08E}" type="pres">
      <dgm:prSet presAssocID="{B885C236-6125-4F1F-951F-B16E5E749DDC}" presName="background" presStyleLbl="node0" presStyleIdx="2" presStyleCnt="6"/>
      <dgm:spPr/>
    </dgm:pt>
    <dgm:pt modelId="{6AB5A243-C6BF-4D42-905E-62FA3949EBE7}" type="pres">
      <dgm:prSet presAssocID="{B885C236-6125-4F1F-951F-B16E5E749DDC}" presName="text" presStyleLbl="fgAcc0" presStyleIdx="2" presStyleCnt="6">
        <dgm:presLayoutVars>
          <dgm:chPref val="3"/>
        </dgm:presLayoutVars>
      </dgm:prSet>
      <dgm:spPr/>
    </dgm:pt>
    <dgm:pt modelId="{59074297-23A3-4F4C-945E-A2B0A7E331C4}" type="pres">
      <dgm:prSet presAssocID="{B885C236-6125-4F1F-951F-B16E5E749DDC}" presName="hierChild2" presStyleCnt="0"/>
      <dgm:spPr/>
    </dgm:pt>
    <dgm:pt modelId="{42A3625C-A27A-4F2C-A8F4-9380560BD72F}" type="pres">
      <dgm:prSet presAssocID="{8130661A-3278-4F3F-9936-441215DA09C8}" presName="Name10" presStyleLbl="parChTrans1D2" presStyleIdx="2" presStyleCnt="6"/>
      <dgm:spPr/>
    </dgm:pt>
    <dgm:pt modelId="{C11249F1-C9B7-4F80-8E4D-9F9FB86DACC9}" type="pres">
      <dgm:prSet presAssocID="{A2E410BC-FA1E-44D1-8AB7-6B55BB11A8AB}" presName="hierRoot2" presStyleCnt="0"/>
      <dgm:spPr/>
    </dgm:pt>
    <dgm:pt modelId="{2E82C6AA-1CE1-4748-BB8B-CD85F2F4B4F8}" type="pres">
      <dgm:prSet presAssocID="{A2E410BC-FA1E-44D1-8AB7-6B55BB11A8AB}" presName="composite2" presStyleCnt="0"/>
      <dgm:spPr/>
    </dgm:pt>
    <dgm:pt modelId="{197E6B3F-8243-439C-AB3D-7D8138925898}" type="pres">
      <dgm:prSet presAssocID="{A2E410BC-FA1E-44D1-8AB7-6B55BB11A8AB}" presName="background2" presStyleLbl="node2" presStyleIdx="2" presStyleCnt="6"/>
      <dgm:spPr/>
    </dgm:pt>
    <dgm:pt modelId="{7A4389C7-5D90-4A00-95B7-0F1E08C1D6E3}" type="pres">
      <dgm:prSet presAssocID="{A2E410BC-FA1E-44D1-8AB7-6B55BB11A8AB}" presName="text2" presStyleLbl="fgAcc2" presStyleIdx="2" presStyleCnt="6">
        <dgm:presLayoutVars>
          <dgm:chPref val="3"/>
        </dgm:presLayoutVars>
      </dgm:prSet>
      <dgm:spPr/>
    </dgm:pt>
    <dgm:pt modelId="{BB245178-4E56-4629-B757-A642905CC472}" type="pres">
      <dgm:prSet presAssocID="{A2E410BC-FA1E-44D1-8AB7-6B55BB11A8AB}" presName="hierChild3" presStyleCnt="0"/>
      <dgm:spPr/>
    </dgm:pt>
    <dgm:pt modelId="{58D95B38-15B3-4D71-9071-71521378576E}" type="pres">
      <dgm:prSet presAssocID="{D32F7A15-49E5-4484-BB82-EFC7E614B9F9}" presName="Name17" presStyleLbl="parChTrans1D3" presStyleIdx="2" presStyleCnt="6"/>
      <dgm:spPr/>
    </dgm:pt>
    <dgm:pt modelId="{A6391346-40AE-4A2B-8CE9-2B4A4175E5D5}" type="pres">
      <dgm:prSet presAssocID="{C53D40AA-67E5-418B-A990-E2C2C88673B5}" presName="hierRoot3" presStyleCnt="0"/>
      <dgm:spPr/>
    </dgm:pt>
    <dgm:pt modelId="{A92B1A46-2FE7-4777-966B-BF4FE804DB4F}" type="pres">
      <dgm:prSet presAssocID="{C53D40AA-67E5-418B-A990-E2C2C88673B5}" presName="composite3" presStyleCnt="0"/>
      <dgm:spPr/>
    </dgm:pt>
    <dgm:pt modelId="{A7E41073-3CAA-41FA-99CA-7A53BF714F93}" type="pres">
      <dgm:prSet presAssocID="{C53D40AA-67E5-418B-A990-E2C2C88673B5}" presName="background3" presStyleLbl="node3" presStyleIdx="2" presStyleCnt="6"/>
      <dgm:spPr/>
    </dgm:pt>
    <dgm:pt modelId="{364933DB-C913-4D59-9588-D20AEE9BCE38}" type="pres">
      <dgm:prSet presAssocID="{C53D40AA-67E5-418B-A990-E2C2C88673B5}" presName="text3" presStyleLbl="fgAcc3" presStyleIdx="2" presStyleCnt="6">
        <dgm:presLayoutVars>
          <dgm:chPref val="3"/>
        </dgm:presLayoutVars>
      </dgm:prSet>
      <dgm:spPr/>
    </dgm:pt>
    <dgm:pt modelId="{C3DE3D74-C415-41F1-AE91-9BF18886C6A1}" type="pres">
      <dgm:prSet presAssocID="{C53D40AA-67E5-418B-A990-E2C2C88673B5}" presName="hierChild4" presStyleCnt="0"/>
      <dgm:spPr/>
    </dgm:pt>
    <dgm:pt modelId="{3CC91E48-248D-4203-AC9B-C65ABDBE400D}" type="pres">
      <dgm:prSet presAssocID="{0A929577-E7F3-472C-A317-8C07CDDAFFCD}" presName="Name23" presStyleLbl="parChTrans1D4" presStyleIdx="4" presStyleCnt="12"/>
      <dgm:spPr/>
    </dgm:pt>
    <dgm:pt modelId="{B96BD237-A6B0-4761-9A72-60BC0868F428}" type="pres">
      <dgm:prSet presAssocID="{5A4A950F-C492-43E6-B7AB-B7C56E750036}" presName="hierRoot4" presStyleCnt="0"/>
      <dgm:spPr/>
    </dgm:pt>
    <dgm:pt modelId="{30EE699E-5E9D-4D28-8E69-D48952631570}" type="pres">
      <dgm:prSet presAssocID="{5A4A950F-C492-43E6-B7AB-B7C56E750036}" presName="composite4" presStyleCnt="0"/>
      <dgm:spPr/>
    </dgm:pt>
    <dgm:pt modelId="{AC144512-77C7-48FB-8243-95217F00E7D2}" type="pres">
      <dgm:prSet presAssocID="{5A4A950F-C492-43E6-B7AB-B7C56E750036}" presName="background4" presStyleLbl="node4" presStyleIdx="4" presStyleCnt="12"/>
      <dgm:spPr/>
    </dgm:pt>
    <dgm:pt modelId="{F92780DE-93F7-4EA6-A082-61E382941507}" type="pres">
      <dgm:prSet presAssocID="{5A4A950F-C492-43E6-B7AB-B7C56E750036}" presName="text4" presStyleLbl="fgAcc4" presStyleIdx="4" presStyleCnt="12">
        <dgm:presLayoutVars>
          <dgm:chPref val="3"/>
        </dgm:presLayoutVars>
      </dgm:prSet>
      <dgm:spPr/>
    </dgm:pt>
    <dgm:pt modelId="{F6B6720D-82F6-497A-B3BA-155A7F24ECE1}" type="pres">
      <dgm:prSet presAssocID="{5A4A950F-C492-43E6-B7AB-B7C56E750036}" presName="hierChild5" presStyleCnt="0"/>
      <dgm:spPr/>
    </dgm:pt>
    <dgm:pt modelId="{921BFC2A-5747-4F81-B7C4-E0652525ACBA}" type="pres">
      <dgm:prSet presAssocID="{D71B7DC5-6319-4504-9EF9-154BE6E192F5}" presName="Name23" presStyleLbl="parChTrans1D4" presStyleIdx="5" presStyleCnt="12"/>
      <dgm:spPr/>
    </dgm:pt>
    <dgm:pt modelId="{331CC2AC-1805-4C42-A29F-87FBB5087657}" type="pres">
      <dgm:prSet presAssocID="{B416B798-9C0A-4ACA-9BC5-FDAB2BC00E61}" presName="hierRoot4" presStyleCnt="0"/>
      <dgm:spPr/>
    </dgm:pt>
    <dgm:pt modelId="{921FC1A9-BE1B-40FB-8C75-878E8BD0B22D}" type="pres">
      <dgm:prSet presAssocID="{B416B798-9C0A-4ACA-9BC5-FDAB2BC00E61}" presName="composite4" presStyleCnt="0"/>
      <dgm:spPr/>
    </dgm:pt>
    <dgm:pt modelId="{DAEE8379-C2C0-4E89-A2BF-20B5F25AB3D2}" type="pres">
      <dgm:prSet presAssocID="{B416B798-9C0A-4ACA-9BC5-FDAB2BC00E61}" presName="background4" presStyleLbl="node4" presStyleIdx="5" presStyleCnt="12"/>
      <dgm:spPr/>
    </dgm:pt>
    <dgm:pt modelId="{7DF9E806-DD8E-49C5-A1AF-C313FDFE9D30}" type="pres">
      <dgm:prSet presAssocID="{B416B798-9C0A-4ACA-9BC5-FDAB2BC00E61}" presName="text4" presStyleLbl="fgAcc4" presStyleIdx="5" presStyleCnt="12">
        <dgm:presLayoutVars>
          <dgm:chPref val="3"/>
        </dgm:presLayoutVars>
      </dgm:prSet>
      <dgm:spPr/>
    </dgm:pt>
    <dgm:pt modelId="{33CB9281-F415-4137-8B1F-E09B89849E53}" type="pres">
      <dgm:prSet presAssocID="{B416B798-9C0A-4ACA-9BC5-FDAB2BC00E61}" presName="hierChild5" presStyleCnt="0"/>
      <dgm:spPr/>
    </dgm:pt>
    <dgm:pt modelId="{92C3FED6-B21F-4989-A5D3-B8ACC15F3735}" type="pres">
      <dgm:prSet presAssocID="{CC78BDBB-4AC2-4A0F-ADD7-EEA0CCD62230}" presName="hierRoot1" presStyleCnt="0"/>
      <dgm:spPr/>
    </dgm:pt>
    <dgm:pt modelId="{07AAE93D-404F-4708-9F2E-4D8769E53D33}" type="pres">
      <dgm:prSet presAssocID="{CC78BDBB-4AC2-4A0F-ADD7-EEA0CCD62230}" presName="composite" presStyleCnt="0"/>
      <dgm:spPr/>
    </dgm:pt>
    <dgm:pt modelId="{6F0A648A-4D48-47B1-81B7-63076680F265}" type="pres">
      <dgm:prSet presAssocID="{CC78BDBB-4AC2-4A0F-ADD7-EEA0CCD62230}" presName="background" presStyleLbl="node0" presStyleIdx="3" presStyleCnt="6"/>
      <dgm:spPr/>
    </dgm:pt>
    <dgm:pt modelId="{3C7704EF-832B-4A9B-ADB4-6801B81466E6}" type="pres">
      <dgm:prSet presAssocID="{CC78BDBB-4AC2-4A0F-ADD7-EEA0CCD62230}" presName="text" presStyleLbl="fgAcc0" presStyleIdx="3" presStyleCnt="6">
        <dgm:presLayoutVars>
          <dgm:chPref val="3"/>
        </dgm:presLayoutVars>
      </dgm:prSet>
      <dgm:spPr/>
    </dgm:pt>
    <dgm:pt modelId="{5E24FC6D-6628-4C2E-B00C-0646D9D87F85}" type="pres">
      <dgm:prSet presAssocID="{CC78BDBB-4AC2-4A0F-ADD7-EEA0CCD62230}" presName="hierChild2" presStyleCnt="0"/>
      <dgm:spPr/>
    </dgm:pt>
    <dgm:pt modelId="{2E7E1800-4B80-490C-8250-2431781FF240}" type="pres">
      <dgm:prSet presAssocID="{415F8E02-7862-49F2-86DE-8624676A78CA}" presName="Name10" presStyleLbl="parChTrans1D2" presStyleIdx="3" presStyleCnt="6"/>
      <dgm:spPr/>
    </dgm:pt>
    <dgm:pt modelId="{76BC634D-1AF8-442A-8F56-3B2C6BE15C46}" type="pres">
      <dgm:prSet presAssocID="{42A8C2C0-A926-4F5B-8BCF-E24D9ED983D1}" presName="hierRoot2" presStyleCnt="0"/>
      <dgm:spPr/>
    </dgm:pt>
    <dgm:pt modelId="{449DFC5A-604F-4BB8-9146-4F053895C3C0}" type="pres">
      <dgm:prSet presAssocID="{42A8C2C0-A926-4F5B-8BCF-E24D9ED983D1}" presName="composite2" presStyleCnt="0"/>
      <dgm:spPr/>
    </dgm:pt>
    <dgm:pt modelId="{5DF53232-05FC-428C-8758-7B986C68DB6D}" type="pres">
      <dgm:prSet presAssocID="{42A8C2C0-A926-4F5B-8BCF-E24D9ED983D1}" presName="background2" presStyleLbl="node2" presStyleIdx="3" presStyleCnt="6"/>
      <dgm:spPr/>
    </dgm:pt>
    <dgm:pt modelId="{A14756E8-DAEB-481E-BA94-32E7746CA3C8}" type="pres">
      <dgm:prSet presAssocID="{42A8C2C0-A926-4F5B-8BCF-E24D9ED983D1}" presName="text2" presStyleLbl="fgAcc2" presStyleIdx="3" presStyleCnt="6">
        <dgm:presLayoutVars>
          <dgm:chPref val="3"/>
        </dgm:presLayoutVars>
      </dgm:prSet>
      <dgm:spPr/>
    </dgm:pt>
    <dgm:pt modelId="{B70F6F26-9084-4B71-AED5-3EC2D3B6D615}" type="pres">
      <dgm:prSet presAssocID="{42A8C2C0-A926-4F5B-8BCF-E24D9ED983D1}" presName="hierChild3" presStyleCnt="0"/>
      <dgm:spPr/>
    </dgm:pt>
    <dgm:pt modelId="{EE5105EC-2ED5-4A64-9BB0-6135F5D3D1D4}" type="pres">
      <dgm:prSet presAssocID="{ED9078EC-FC09-4D26-8AFC-DD1E2C14EC8D}" presName="Name17" presStyleLbl="parChTrans1D3" presStyleIdx="3" presStyleCnt="6"/>
      <dgm:spPr/>
    </dgm:pt>
    <dgm:pt modelId="{4E1C8850-A0FC-48E9-99D2-5EE5D14704FB}" type="pres">
      <dgm:prSet presAssocID="{72FFF24B-220D-4619-BCB8-96A9327D2E13}" presName="hierRoot3" presStyleCnt="0"/>
      <dgm:spPr/>
    </dgm:pt>
    <dgm:pt modelId="{19C9A024-97C5-4CA4-915B-16EA6B87D90A}" type="pres">
      <dgm:prSet presAssocID="{72FFF24B-220D-4619-BCB8-96A9327D2E13}" presName="composite3" presStyleCnt="0"/>
      <dgm:spPr/>
    </dgm:pt>
    <dgm:pt modelId="{C06F8D0D-D779-4EFD-8A4A-10FEE82130EF}" type="pres">
      <dgm:prSet presAssocID="{72FFF24B-220D-4619-BCB8-96A9327D2E13}" presName="background3" presStyleLbl="node3" presStyleIdx="3" presStyleCnt="6"/>
      <dgm:spPr/>
    </dgm:pt>
    <dgm:pt modelId="{A142C8A6-F83B-421A-A507-7B85DA9B54A8}" type="pres">
      <dgm:prSet presAssocID="{72FFF24B-220D-4619-BCB8-96A9327D2E13}" presName="text3" presStyleLbl="fgAcc3" presStyleIdx="3" presStyleCnt="6">
        <dgm:presLayoutVars>
          <dgm:chPref val="3"/>
        </dgm:presLayoutVars>
      </dgm:prSet>
      <dgm:spPr/>
    </dgm:pt>
    <dgm:pt modelId="{3509E680-B728-43B3-8B6C-00882B7C68D5}" type="pres">
      <dgm:prSet presAssocID="{72FFF24B-220D-4619-BCB8-96A9327D2E13}" presName="hierChild4" presStyleCnt="0"/>
      <dgm:spPr/>
    </dgm:pt>
    <dgm:pt modelId="{3699FF99-A752-448D-9C44-DA402286250E}" type="pres">
      <dgm:prSet presAssocID="{26B915B9-4C21-4CEB-8688-666C6C618505}" presName="Name23" presStyleLbl="parChTrans1D4" presStyleIdx="6" presStyleCnt="12"/>
      <dgm:spPr/>
    </dgm:pt>
    <dgm:pt modelId="{9BE3A2E0-4E05-478D-B575-710D20872EC5}" type="pres">
      <dgm:prSet presAssocID="{DFE2A04A-02B0-4E44-85D7-7C790CF1D35D}" presName="hierRoot4" presStyleCnt="0"/>
      <dgm:spPr/>
    </dgm:pt>
    <dgm:pt modelId="{B920F06C-8E16-464A-9BF7-A52B92779A04}" type="pres">
      <dgm:prSet presAssocID="{DFE2A04A-02B0-4E44-85D7-7C790CF1D35D}" presName="composite4" presStyleCnt="0"/>
      <dgm:spPr/>
    </dgm:pt>
    <dgm:pt modelId="{53F9F270-B8C0-47E7-85F1-ECBDC2E4CDC2}" type="pres">
      <dgm:prSet presAssocID="{DFE2A04A-02B0-4E44-85D7-7C790CF1D35D}" presName="background4" presStyleLbl="node4" presStyleIdx="6" presStyleCnt="12"/>
      <dgm:spPr/>
    </dgm:pt>
    <dgm:pt modelId="{88FAE2CA-66D9-4309-B2B7-16136474B729}" type="pres">
      <dgm:prSet presAssocID="{DFE2A04A-02B0-4E44-85D7-7C790CF1D35D}" presName="text4" presStyleLbl="fgAcc4" presStyleIdx="6" presStyleCnt="12">
        <dgm:presLayoutVars>
          <dgm:chPref val="3"/>
        </dgm:presLayoutVars>
      </dgm:prSet>
      <dgm:spPr/>
    </dgm:pt>
    <dgm:pt modelId="{EA5CAA69-E834-4EFF-977F-F60EE1BA7D6C}" type="pres">
      <dgm:prSet presAssocID="{DFE2A04A-02B0-4E44-85D7-7C790CF1D35D}" presName="hierChild5" presStyleCnt="0"/>
      <dgm:spPr/>
    </dgm:pt>
    <dgm:pt modelId="{C7142F66-FF49-4D34-A511-243F67E32E46}" type="pres">
      <dgm:prSet presAssocID="{901F6FE5-82AD-4FEB-9918-9A3E2F3EB3CF}" presName="Name23" presStyleLbl="parChTrans1D4" presStyleIdx="7" presStyleCnt="12"/>
      <dgm:spPr/>
    </dgm:pt>
    <dgm:pt modelId="{BBE9030E-B91B-4C36-ACA1-A502E3B0D389}" type="pres">
      <dgm:prSet presAssocID="{FD2A4CCD-9E0F-4940-A91A-D23AA618BD79}" presName="hierRoot4" presStyleCnt="0"/>
      <dgm:spPr/>
    </dgm:pt>
    <dgm:pt modelId="{828E5A90-FE41-4CD2-82E2-8F076AFEF972}" type="pres">
      <dgm:prSet presAssocID="{FD2A4CCD-9E0F-4940-A91A-D23AA618BD79}" presName="composite4" presStyleCnt="0"/>
      <dgm:spPr/>
    </dgm:pt>
    <dgm:pt modelId="{BFB7E986-24DB-47F7-9FAC-42574692F937}" type="pres">
      <dgm:prSet presAssocID="{FD2A4CCD-9E0F-4940-A91A-D23AA618BD79}" presName="background4" presStyleLbl="node4" presStyleIdx="7" presStyleCnt="12"/>
      <dgm:spPr/>
    </dgm:pt>
    <dgm:pt modelId="{C404BE68-1EE6-4FDB-8FE4-2322C30E9C61}" type="pres">
      <dgm:prSet presAssocID="{FD2A4CCD-9E0F-4940-A91A-D23AA618BD79}" presName="text4" presStyleLbl="fgAcc4" presStyleIdx="7" presStyleCnt="12">
        <dgm:presLayoutVars>
          <dgm:chPref val="3"/>
        </dgm:presLayoutVars>
      </dgm:prSet>
      <dgm:spPr/>
    </dgm:pt>
    <dgm:pt modelId="{995C78A2-9909-4F91-B60C-FE1DFC414123}" type="pres">
      <dgm:prSet presAssocID="{FD2A4CCD-9E0F-4940-A91A-D23AA618BD79}" presName="hierChild5" presStyleCnt="0"/>
      <dgm:spPr/>
    </dgm:pt>
    <dgm:pt modelId="{B4E08CEC-C213-4D9B-890F-5517CA1A1EB2}" type="pres">
      <dgm:prSet presAssocID="{46119D31-BE7B-4F7C-9F2C-F534FE2B72DB}" presName="hierRoot1" presStyleCnt="0"/>
      <dgm:spPr/>
    </dgm:pt>
    <dgm:pt modelId="{C281013F-46DB-4AA0-B752-C89AD03D4135}" type="pres">
      <dgm:prSet presAssocID="{46119D31-BE7B-4F7C-9F2C-F534FE2B72DB}" presName="composite" presStyleCnt="0"/>
      <dgm:spPr/>
    </dgm:pt>
    <dgm:pt modelId="{DCB60C39-7114-43F6-9B87-8530B715CC13}" type="pres">
      <dgm:prSet presAssocID="{46119D31-BE7B-4F7C-9F2C-F534FE2B72DB}" presName="background" presStyleLbl="node0" presStyleIdx="4" presStyleCnt="6"/>
      <dgm:spPr/>
    </dgm:pt>
    <dgm:pt modelId="{BE7FB90F-F54B-4690-BAA7-AFEF732AE37F}" type="pres">
      <dgm:prSet presAssocID="{46119D31-BE7B-4F7C-9F2C-F534FE2B72DB}" presName="text" presStyleLbl="fgAcc0" presStyleIdx="4" presStyleCnt="6" custScaleX="127821">
        <dgm:presLayoutVars>
          <dgm:chPref val="3"/>
        </dgm:presLayoutVars>
      </dgm:prSet>
      <dgm:spPr/>
    </dgm:pt>
    <dgm:pt modelId="{C7EF70BF-2CD7-4040-8FEC-65680AA4B871}" type="pres">
      <dgm:prSet presAssocID="{46119D31-BE7B-4F7C-9F2C-F534FE2B72DB}" presName="hierChild2" presStyleCnt="0"/>
      <dgm:spPr/>
    </dgm:pt>
    <dgm:pt modelId="{7D7E2D27-9456-4419-8D4C-AC9042EA18CC}" type="pres">
      <dgm:prSet presAssocID="{26677191-E19B-4380-B2A3-61F013DE93C0}" presName="Name10" presStyleLbl="parChTrans1D2" presStyleIdx="4" presStyleCnt="6"/>
      <dgm:spPr/>
    </dgm:pt>
    <dgm:pt modelId="{FA1D1A1F-3E4C-4638-9148-DCF432F84321}" type="pres">
      <dgm:prSet presAssocID="{969B625C-2BD4-48FD-988C-274A6D6F754C}" presName="hierRoot2" presStyleCnt="0"/>
      <dgm:spPr/>
    </dgm:pt>
    <dgm:pt modelId="{F9F70271-C910-4FD4-8520-4BEDB2BCA84D}" type="pres">
      <dgm:prSet presAssocID="{969B625C-2BD4-48FD-988C-274A6D6F754C}" presName="composite2" presStyleCnt="0"/>
      <dgm:spPr/>
    </dgm:pt>
    <dgm:pt modelId="{CF7876BE-5133-40BD-8A90-1BEDADB4BDBE}" type="pres">
      <dgm:prSet presAssocID="{969B625C-2BD4-48FD-988C-274A6D6F754C}" presName="background2" presStyleLbl="node2" presStyleIdx="4" presStyleCnt="6"/>
      <dgm:spPr/>
    </dgm:pt>
    <dgm:pt modelId="{554FA4D3-B506-4ECC-BAD0-BE178CD59628}" type="pres">
      <dgm:prSet presAssocID="{969B625C-2BD4-48FD-988C-274A6D6F754C}" presName="text2" presStyleLbl="fgAcc2" presStyleIdx="4" presStyleCnt="6" custScaleX="123456">
        <dgm:presLayoutVars>
          <dgm:chPref val="3"/>
        </dgm:presLayoutVars>
      </dgm:prSet>
      <dgm:spPr/>
    </dgm:pt>
    <dgm:pt modelId="{79F0B7CF-7EEF-4B9A-B649-17BF3DE2140D}" type="pres">
      <dgm:prSet presAssocID="{969B625C-2BD4-48FD-988C-274A6D6F754C}" presName="hierChild3" presStyleCnt="0"/>
      <dgm:spPr/>
    </dgm:pt>
    <dgm:pt modelId="{58429A11-ABE2-4429-8EB4-C4BD643827AF}" type="pres">
      <dgm:prSet presAssocID="{D637AFD1-85FC-4EA8-8A42-ABE0AF3AC048}" presName="Name17" presStyleLbl="parChTrans1D3" presStyleIdx="4" presStyleCnt="6"/>
      <dgm:spPr/>
    </dgm:pt>
    <dgm:pt modelId="{051599EE-8A52-45C2-8732-CD8754F08A1E}" type="pres">
      <dgm:prSet presAssocID="{736BB17A-A139-4A7E-8D24-B50AE61063D5}" presName="hierRoot3" presStyleCnt="0"/>
      <dgm:spPr/>
    </dgm:pt>
    <dgm:pt modelId="{89B5E04A-325D-4816-9423-6F7252AA3C76}" type="pres">
      <dgm:prSet presAssocID="{736BB17A-A139-4A7E-8D24-B50AE61063D5}" presName="composite3" presStyleCnt="0"/>
      <dgm:spPr/>
    </dgm:pt>
    <dgm:pt modelId="{3FCDB39C-98AA-4221-BD86-A5A2002FCD63}" type="pres">
      <dgm:prSet presAssocID="{736BB17A-A139-4A7E-8D24-B50AE61063D5}" presName="background3" presStyleLbl="node3" presStyleIdx="4" presStyleCnt="6"/>
      <dgm:spPr/>
    </dgm:pt>
    <dgm:pt modelId="{0DF3002B-1B6A-496A-8030-6BE7AB1E121D}" type="pres">
      <dgm:prSet presAssocID="{736BB17A-A139-4A7E-8D24-B50AE61063D5}" presName="text3" presStyleLbl="fgAcc3" presStyleIdx="4" presStyleCnt="6" custScaleX="122092">
        <dgm:presLayoutVars>
          <dgm:chPref val="3"/>
        </dgm:presLayoutVars>
      </dgm:prSet>
      <dgm:spPr/>
    </dgm:pt>
    <dgm:pt modelId="{4D7EFCF0-5403-4CBA-8F00-DF983B2AD130}" type="pres">
      <dgm:prSet presAssocID="{736BB17A-A139-4A7E-8D24-B50AE61063D5}" presName="hierChild4" presStyleCnt="0"/>
      <dgm:spPr/>
    </dgm:pt>
    <dgm:pt modelId="{B8E667A1-FB92-4A26-BDE9-F1B92F081BF4}" type="pres">
      <dgm:prSet presAssocID="{BB81D4A2-80F1-41A1-B8F3-0F0A7DF6C77E}" presName="Name23" presStyleLbl="parChTrans1D4" presStyleIdx="8" presStyleCnt="12"/>
      <dgm:spPr/>
    </dgm:pt>
    <dgm:pt modelId="{50D2C847-AD6C-4717-9F46-DE3BB291DE7C}" type="pres">
      <dgm:prSet presAssocID="{CB2DC932-D221-40A7-9655-173EB878D7C6}" presName="hierRoot4" presStyleCnt="0"/>
      <dgm:spPr/>
    </dgm:pt>
    <dgm:pt modelId="{46003021-574F-4EE7-A139-3ED3FDEEB144}" type="pres">
      <dgm:prSet presAssocID="{CB2DC932-D221-40A7-9655-173EB878D7C6}" presName="composite4" presStyleCnt="0"/>
      <dgm:spPr/>
    </dgm:pt>
    <dgm:pt modelId="{F37B310D-E1EF-4CC4-AEEB-9A1A42ECECDF}" type="pres">
      <dgm:prSet presAssocID="{CB2DC932-D221-40A7-9655-173EB878D7C6}" presName="background4" presStyleLbl="node4" presStyleIdx="8" presStyleCnt="12"/>
      <dgm:spPr/>
    </dgm:pt>
    <dgm:pt modelId="{A93F94DB-8BB1-4040-860B-5EC15F18675D}" type="pres">
      <dgm:prSet presAssocID="{CB2DC932-D221-40A7-9655-173EB878D7C6}" presName="text4" presStyleLbl="fgAcc4" presStyleIdx="8" presStyleCnt="12" custScaleX="122914">
        <dgm:presLayoutVars>
          <dgm:chPref val="3"/>
        </dgm:presLayoutVars>
      </dgm:prSet>
      <dgm:spPr/>
    </dgm:pt>
    <dgm:pt modelId="{ADF0D147-0359-40A8-8A77-37F5662A750C}" type="pres">
      <dgm:prSet presAssocID="{CB2DC932-D221-40A7-9655-173EB878D7C6}" presName="hierChild5" presStyleCnt="0"/>
      <dgm:spPr/>
    </dgm:pt>
    <dgm:pt modelId="{1FF4D5A4-47C9-415A-B8C2-07D22E8704AA}" type="pres">
      <dgm:prSet presAssocID="{95F8F22D-B253-41F1-8C5C-013B850CCE19}" presName="Name23" presStyleLbl="parChTrans1D4" presStyleIdx="9" presStyleCnt="12"/>
      <dgm:spPr/>
    </dgm:pt>
    <dgm:pt modelId="{D717CE5D-7B48-4F9F-A429-927F67646B10}" type="pres">
      <dgm:prSet presAssocID="{F6FCF06D-B184-4461-9B8A-A7EC3D07CCEB}" presName="hierRoot4" presStyleCnt="0"/>
      <dgm:spPr/>
    </dgm:pt>
    <dgm:pt modelId="{3399C1D7-8F60-4B1F-9E0C-0D6D2D455243}" type="pres">
      <dgm:prSet presAssocID="{F6FCF06D-B184-4461-9B8A-A7EC3D07CCEB}" presName="composite4" presStyleCnt="0"/>
      <dgm:spPr/>
    </dgm:pt>
    <dgm:pt modelId="{452D830B-99BA-4288-9DB2-A85D55767BAE}" type="pres">
      <dgm:prSet presAssocID="{F6FCF06D-B184-4461-9B8A-A7EC3D07CCEB}" presName="background4" presStyleLbl="node4" presStyleIdx="9" presStyleCnt="12"/>
      <dgm:spPr/>
    </dgm:pt>
    <dgm:pt modelId="{AD6CEE51-31A2-4995-8CD5-78B12F8891D6}" type="pres">
      <dgm:prSet presAssocID="{F6FCF06D-B184-4461-9B8A-A7EC3D07CCEB}" presName="text4" presStyleLbl="fgAcc4" presStyleIdx="9" presStyleCnt="12" custScaleX="129456">
        <dgm:presLayoutVars>
          <dgm:chPref val="3"/>
        </dgm:presLayoutVars>
      </dgm:prSet>
      <dgm:spPr/>
    </dgm:pt>
    <dgm:pt modelId="{2AE9EA29-61E6-4B4B-BABB-5016DD9D5823}" type="pres">
      <dgm:prSet presAssocID="{F6FCF06D-B184-4461-9B8A-A7EC3D07CCEB}" presName="hierChild5" presStyleCnt="0"/>
      <dgm:spPr/>
    </dgm:pt>
    <dgm:pt modelId="{0EA85625-4661-477B-9BE4-E38B21C075E2}" type="pres">
      <dgm:prSet presAssocID="{B6F98C68-AED1-4671-9B9E-193A9B008713}" presName="hierRoot1" presStyleCnt="0"/>
      <dgm:spPr/>
    </dgm:pt>
    <dgm:pt modelId="{DA188825-0857-4333-8430-7BDE55C0B13F}" type="pres">
      <dgm:prSet presAssocID="{B6F98C68-AED1-4671-9B9E-193A9B008713}" presName="composite" presStyleCnt="0"/>
      <dgm:spPr/>
    </dgm:pt>
    <dgm:pt modelId="{51180693-880C-4DCA-BED5-09D7F2E69D9A}" type="pres">
      <dgm:prSet presAssocID="{B6F98C68-AED1-4671-9B9E-193A9B008713}" presName="background" presStyleLbl="node0" presStyleIdx="5" presStyleCnt="6"/>
      <dgm:spPr/>
    </dgm:pt>
    <dgm:pt modelId="{EC4D5946-A728-47F9-9AE8-8A22121DB5F4}" type="pres">
      <dgm:prSet presAssocID="{B6F98C68-AED1-4671-9B9E-193A9B008713}" presName="text" presStyleLbl="fgAcc0" presStyleIdx="5" presStyleCnt="6">
        <dgm:presLayoutVars>
          <dgm:chPref val="3"/>
        </dgm:presLayoutVars>
      </dgm:prSet>
      <dgm:spPr/>
    </dgm:pt>
    <dgm:pt modelId="{1BBE9FF0-F5EF-4CCC-BBAE-76A37220326B}" type="pres">
      <dgm:prSet presAssocID="{B6F98C68-AED1-4671-9B9E-193A9B008713}" presName="hierChild2" presStyleCnt="0"/>
      <dgm:spPr/>
    </dgm:pt>
    <dgm:pt modelId="{132CDDC1-95CF-4CBC-9BA6-96C8819EDEE6}" type="pres">
      <dgm:prSet presAssocID="{C8FDAAE2-579E-4FD9-9464-203DC9C02C8E}" presName="Name10" presStyleLbl="parChTrans1D2" presStyleIdx="5" presStyleCnt="6"/>
      <dgm:spPr/>
    </dgm:pt>
    <dgm:pt modelId="{5024C100-FEEB-4C49-9AB6-8AE7800D843B}" type="pres">
      <dgm:prSet presAssocID="{10C04F20-058F-4C2D-8E69-EBDF7756EEE4}" presName="hierRoot2" presStyleCnt="0"/>
      <dgm:spPr/>
    </dgm:pt>
    <dgm:pt modelId="{867E3D63-91CB-48D1-87E4-040658783D0D}" type="pres">
      <dgm:prSet presAssocID="{10C04F20-058F-4C2D-8E69-EBDF7756EEE4}" presName="composite2" presStyleCnt="0"/>
      <dgm:spPr/>
    </dgm:pt>
    <dgm:pt modelId="{92E58126-BD26-4B2E-82FC-C9E4865326C8}" type="pres">
      <dgm:prSet presAssocID="{10C04F20-058F-4C2D-8E69-EBDF7756EEE4}" presName="background2" presStyleLbl="node2" presStyleIdx="5" presStyleCnt="6"/>
      <dgm:spPr/>
    </dgm:pt>
    <dgm:pt modelId="{812B0947-32D9-450B-9C93-58F84CDE7237}" type="pres">
      <dgm:prSet presAssocID="{10C04F20-058F-4C2D-8E69-EBDF7756EEE4}" presName="text2" presStyleLbl="fgAcc2" presStyleIdx="5" presStyleCnt="6">
        <dgm:presLayoutVars>
          <dgm:chPref val="3"/>
        </dgm:presLayoutVars>
      </dgm:prSet>
      <dgm:spPr/>
    </dgm:pt>
    <dgm:pt modelId="{79311380-4698-44C4-9BCF-3480601EE47C}" type="pres">
      <dgm:prSet presAssocID="{10C04F20-058F-4C2D-8E69-EBDF7756EEE4}" presName="hierChild3" presStyleCnt="0"/>
      <dgm:spPr/>
    </dgm:pt>
    <dgm:pt modelId="{A1816366-1FAE-46DB-A7D8-0E9AC9738405}" type="pres">
      <dgm:prSet presAssocID="{DABB7567-C394-46AF-BD3C-F087D14A4FEF}" presName="Name17" presStyleLbl="parChTrans1D3" presStyleIdx="5" presStyleCnt="6"/>
      <dgm:spPr/>
    </dgm:pt>
    <dgm:pt modelId="{98BB3904-1675-4C03-B650-048D06F07319}" type="pres">
      <dgm:prSet presAssocID="{5798D81E-82E4-47D8-B83B-DCE5D4ECB0AF}" presName="hierRoot3" presStyleCnt="0"/>
      <dgm:spPr/>
    </dgm:pt>
    <dgm:pt modelId="{988701B1-920B-40DE-B334-76F268D5014D}" type="pres">
      <dgm:prSet presAssocID="{5798D81E-82E4-47D8-B83B-DCE5D4ECB0AF}" presName="composite3" presStyleCnt="0"/>
      <dgm:spPr/>
    </dgm:pt>
    <dgm:pt modelId="{5C632A01-F645-4C9A-8B33-C99CCDF35965}" type="pres">
      <dgm:prSet presAssocID="{5798D81E-82E4-47D8-B83B-DCE5D4ECB0AF}" presName="background3" presStyleLbl="node3" presStyleIdx="5" presStyleCnt="6"/>
      <dgm:spPr/>
    </dgm:pt>
    <dgm:pt modelId="{541AD4A8-6582-4559-A65D-080AD9E527B5}" type="pres">
      <dgm:prSet presAssocID="{5798D81E-82E4-47D8-B83B-DCE5D4ECB0AF}" presName="text3" presStyleLbl="fgAcc3" presStyleIdx="5" presStyleCnt="6">
        <dgm:presLayoutVars>
          <dgm:chPref val="3"/>
        </dgm:presLayoutVars>
      </dgm:prSet>
      <dgm:spPr/>
    </dgm:pt>
    <dgm:pt modelId="{341C6CAE-4E71-4383-9DED-83471D6BA95F}" type="pres">
      <dgm:prSet presAssocID="{5798D81E-82E4-47D8-B83B-DCE5D4ECB0AF}" presName="hierChild4" presStyleCnt="0"/>
      <dgm:spPr/>
    </dgm:pt>
    <dgm:pt modelId="{550BF9A5-8F5C-4114-B253-3D434803C834}" type="pres">
      <dgm:prSet presAssocID="{D728EFA8-4959-41E7-B057-61534D407A4D}" presName="Name23" presStyleLbl="parChTrans1D4" presStyleIdx="10" presStyleCnt="12"/>
      <dgm:spPr/>
    </dgm:pt>
    <dgm:pt modelId="{86D70A13-1208-47CE-A363-ADB66A81FCA8}" type="pres">
      <dgm:prSet presAssocID="{A9857FD3-3DC1-4CE3-9EF0-F9BBC413C396}" presName="hierRoot4" presStyleCnt="0"/>
      <dgm:spPr/>
    </dgm:pt>
    <dgm:pt modelId="{154CFA1C-3538-48A1-BF29-07B5A03D7354}" type="pres">
      <dgm:prSet presAssocID="{A9857FD3-3DC1-4CE3-9EF0-F9BBC413C396}" presName="composite4" presStyleCnt="0"/>
      <dgm:spPr/>
    </dgm:pt>
    <dgm:pt modelId="{1BD3935F-DF91-431D-8E3C-7B1828823796}" type="pres">
      <dgm:prSet presAssocID="{A9857FD3-3DC1-4CE3-9EF0-F9BBC413C396}" presName="background4" presStyleLbl="node4" presStyleIdx="10" presStyleCnt="12"/>
      <dgm:spPr/>
    </dgm:pt>
    <dgm:pt modelId="{1AAF8A94-DDBF-4D39-BD9A-BFE16EF53048}" type="pres">
      <dgm:prSet presAssocID="{A9857FD3-3DC1-4CE3-9EF0-F9BBC413C396}" presName="text4" presStyleLbl="fgAcc4" presStyleIdx="10" presStyleCnt="12">
        <dgm:presLayoutVars>
          <dgm:chPref val="3"/>
        </dgm:presLayoutVars>
      </dgm:prSet>
      <dgm:spPr/>
    </dgm:pt>
    <dgm:pt modelId="{792A60D7-AE5E-4F7C-9004-889F27B2857F}" type="pres">
      <dgm:prSet presAssocID="{A9857FD3-3DC1-4CE3-9EF0-F9BBC413C396}" presName="hierChild5" presStyleCnt="0"/>
      <dgm:spPr/>
    </dgm:pt>
    <dgm:pt modelId="{B7CB9D33-7D94-4D0A-9675-32EC6F8E3B08}" type="pres">
      <dgm:prSet presAssocID="{CD627086-136A-463E-AF5B-6A348D2A9368}" presName="Name23" presStyleLbl="parChTrans1D4" presStyleIdx="11" presStyleCnt="12"/>
      <dgm:spPr/>
    </dgm:pt>
    <dgm:pt modelId="{94775D46-3433-4A74-8315-FCD73C76CCCF}" type="pres">
      <dgm:prSet presAssocID="{CC848566-7DB3-401C-8C2B-A451B0892CB9}" presName="hierRoot4" presStyleCnt="0"/>
      <dgm:spPr/>
    </dgm:pt>
    <dgm:pt modelId="{55631EA4-4567-4206-BB99-DD313E6380A5}" type="pres">
      <dgm:prSet presAssocID="{CC848566-7DB3-401C-8C2B-A451B0892CB9}" presName="composite4" presStyleCnt="0"/>
      <dgm:spPr/>
    </dgm:pt>
    <dgm:pt modelId="{657FC92B-8A23-47FE-B8C7-71982B68A892}" type="pres">
      <dgm:prSet presAssocID="{CC848566-7DB3-401C-8C2B-A451B0892CB9}" presName="background4" presStyleLbl="node4" presStyleIdx="11" presStyleCnt="12"/>
      <dgm:spPr/>
    </dgm:pt>
    <dgm:pt modelId="{F13C0CC2-9EC3-488E-A98F-3BC8C9ED9E19}" type="pres">
      <dgm:prSet presAssocID="{CC848566-7DB3-401C-8C2B-A451B0892CB9}" presName="text4" presStyleLbl="fgAcc4" presStyleIdx="11" presStyleCnt="12">
        <dgm:presLayoutVars>
          <dgm:chPref val="3"/>
        </dgm:presLayoutVars>
      </dgm:prSet>
      <dgm:spPr/>
    </dgm:pt>
    <dgm:pt modelId="{F03D795D-A85E-4B3E-9269-B086304343E7}" type="pres">
      <dgm:prSet presAssocID="{CC848566-7DB3-401C-8C2B-A451B0892CB9}" presName="hierChild5" presStyleCnt="0"/>
      <dgm:spPr/>
    </dgm:pt>
  </dgm:ptLst>
  <dgm:cxnLst>
    <dgm:cxn modelId="{D3990B01-A02E-4ABF-8629-9EEFDDAACF57}" srcId="{A6A3093F-761F-4583-98B1-B4FABE307991}" destId="{D301E242-15AF-4883-92DC-DD1E65730045}" srcOrd="0" destOrd="0" parTransId="{52635E7A-5ECF-42D4-9DCC-CC763674113A}" sibTransId="{D07FD2F5-45DE-4696-99DB-0FFF6C038588}"/>
    <dgm:cxn modelId="{DBB82902-6D2E-4DDB-806D-E151BF756055}" srcId="{A3D17323-81D5-4973-821C-97ED6A36C3FA}" destId="{35FFDD1D-022C-4890-916E-08EE749758CF}" srcOrd="0" destOrd="0" parTransId="{094413C8-D1D6-4C8D-89BF-503A71C0C894}" sibTransId="{0524FBB1-B0D2-4A3E-B748-E27B87DFA26B}"/>
    <dgm:cxn modelId="{054ECF06-F16D-4F1F-BD98-4C47A789CCD4}" type="presOf" srcId="{95F8F22D-B253-41F1-8C5C-013B850CCE19}" destId="{1FF4D5A4-47C9-415A-B8C2-07D22E8704AA}" srcOrd="0" destOrd="0" presId="urn:microsoft.com/office/officeart/2005/8/layout/hierarchy1"/>
    <dgm:cxn modelId="{D6070007-F824-4211-979A-6536C8F93416}" srcId="{B15E8822-EE5B-42BA-851E-535E48935150}" destId="{B885C236-6125-4F1F-951F-B16E5E749DDC}" srcOrd="2" destOrd="0" parTransId="{C3EC7CF3-BFDA-48B0-94C4-F2A1E858AB5C}" sibTransId="{3819E1BD-8F36-4F51-A879-AB3BCED1F808}"/>
    <dgm:cxn modelId="{A05C4008-4470-434B-8230-E9BDF54F896A}" srcId="{CB2DC932-D221-40A7-9655-173EB878D7C6}" destId="{F6FCF06D-B184-4461-9B8A-A7EC3D07CCEB}" srcOrd="0" destOrd="0" parTransId="{95F8F22D-B253-41F1-8C5C-013B850CCE19}" sibTransId="{8C47AD69-6BA7-4E29-A3AD-00A10D0A0A60}"/>
    <dgm:cxn modelId="{B0B17E08-FC83-4187-AA96-665145E731AB}" type="presOf" srcId="{35FFDD1D-022C-4890-916E-08EE749758CF}" destId="{EA38AC7B-4406-43D7-A278-92776F7F0E6C}" srcOrd="0" destOrd="0" presId="urn:microsoft.com/office/officeart/2005/8/layout/hierarchy1"/>
    <dgm:cxn modelId="{FB0EDA09-F864-477C-8E00-242F0BC89748}" type="presOf" srcId="{8130661A-3278-4F3F-9936-441215DA09C8}" destId="{42A3625C-A27A-4F2C-A8F4-9380560BD72F}" srcOrd="0" destOrd="0" presId="urn:microsoft.com/office/officeart/2005/8/layout/hierarchy1"/>
    <dgm:cxn modelId="{B3938D0B-5268-4F99-9DB8-92348959E51B}" type="presOf" srcId="{901F6FE5-82AD-4FEB-9918-9A3E2F3EB3CF}" destId="{C7142F66-FF49-4D34-A511-243F67E32E46}" srcOrd="0" destOrd="0" presId="urn:microsoft.com/office/officeart/2005/8/layout/hierarchy1"/>
    <dgm:cxn modelId="{2843EA0B-5B81-458A-B121-6AC32243CC55}" type="presOf" srcId="{B15E8822-EE5B-42BA-851E-535E48935150}" destId="{F6327020-123E-4DBC-9361-AC9DE67F35E2}" srcOrd="0" destOrd="0" presId="urn:microsoft.com/office/officeart/2005/8/layout/hierarchy1"/>
    <dgm:cxn modelId="{A2B1C40C-8DEC-46D5-8F8D-82B224B0802B}" type="presOf" srcId="{ED9078EC-FC09-4D26-8AFC-DD1E2C14EC8D}" destId="{EE5105EC-2ED5-4A64-9BB0-6135F5D3D1D4}" srcOrd="0" destOrd="0" presId="urn:microsoft.com/office/officeart/2005/8/layout/hierarchy1"/>
    <dgm:cxn modelId="{030C9717-82A3-46DA-B3CC-4FF4A4F2C2CF}" type="presOf" srcId="{5326AC47-B39E-4C79-B330-44986E2C6ECB}" destId="{3DFB8EEB-4954-4E2A-B7F7-2D215824DD31}" srcOrd="0" destOrd="0" presId="urn:microsoft.com/office/officeart/2005/8/layout/hierarchy1"/>
    <dgm:cxn modelId="{A4ADE417-AB53-4D4D-B269-E23A7B1B2FB6}" srcId="{B15E8822-EE5B-42BA-851E-535E48935150}" destId="{46119D31-BE7B-4F7C-9F2C-F534FE2B72DB}" srcOrd="4" destOrd="0" parTransId="{BCC7814B-0080-4745-9912-57E583C5A3AC}" sibTransId="{5DA6652A-4B5E-4AC3-A3C1-4C108415509D}"/>
    <dgm:cxn modelId="{9DD93D19-B646-4A8E-9559-8DF43A0CC7B3}" type="presOf" srcId="{78E56B3F-BF23-4925-B06F-1EC0B40D823E}" destId="{70E04185-0F71-4E75-B866-3FD288B96EC1}" srcOrd="0" destOrd="0" presId="urn:microsoft.com/office/officeart/2005/8/layout/hierarchy1"/>
    <dgm:cxn modelId="{09FAE719-A472-49FD-92E7-ADB217A2F7F8}" type="presOf" srcId="{5A4A950F-C492-43E6-B7AB-B7C56E750036}" destId="{F92780DE-93F7-4EA6-A082-61E382941507}" srcOrd="0" destOrd="0" presId="urn:microsoft.com/office/officeart/2005/8/layout/hierarchy1"/>
    <dgm:cxn modelId="{67F26C1E-6E73-4767-9F60-A2469CF3E848}" srcId="{B15E8822-EE5B-42BA-851E-535E48935150}" destId="{A3D17323-81D5-4973-821C-97ED6A36C3FA}" srcOrd="0" destOrd="0" parTransId="{AAE9635D-73F1-4336-A26F-18D79A72A01D}" sibTransId="{6E7542DF-CA4C-4CF7-9ACD-2BA923D5980C}"/>
    <dgm:cxn modelId="{14BCE21F-CEBF-47FD-8E6A-8EBEB44C7D86}" type="presOf" srcId="{094413C8-D1D6-4C8D-89BF-503A71C0C894}" destId="{53F2A55B-A57E-46D2-9D63-F8F81E271EEE}" srcOrd="0" destOrd="0" presId="urn:microsoft.com/office/officeart/2005/8/layout/hierarchy1"/>
    <dgm:cxn modelId="{0BD4F21F-FCE4-4913-AB98-F8D98E8BE9A7}" type="presOf" srcId="{D301E242-15AF-4883-92DC-DD1E65730045}" destId="{60544E0B-9C18-4D32-B58B-E70B05CAE8FD}" srcOrd="0" destOrd="0" presId="urn:microsoft.com/office/officeart/2005/8/layout/hierarchy1"/>
    <dgm:cxn modelId="{3B1BE721-087D-4F66-B3EC-63777CF7F949}" type="presOf" srcId="{A3D17323-81D5-4973-821C-97ED6A36C3FA}" destId="{0A4FFB2C-04D6-41D9-A7E0-BFEB79C85065}" srcOrd="0" destOrd="0" presId="urn:microsoft.com/office/officeart/2005/8/layout/hierarchy1"/>
    <dgm:cxn modelId="{2F5A8C24-2637-4CD1-A0EB-539E7C38CAF2}" type="presOf" srcId="{D32F7A15-49E5-4484-BB82-EFC7E614B9F9}" destId="{58D95B38-15B3-4D71-9071-71521378576E}" srcOrd="0" destOrd="0" presId="urn:microsoft.com/office/officeart/2005/8/layout/hierarchy1"/>
    <dgm:cxn modelId="{B0DC8626-083F-459E-AD7F-5F26DF0E29E2}" srcId="{B6F98C68-AED1-4671-9B9E-193A9B008713}" destId="{10C04F20-058F-4C2D-8E69-EBDF7756EEE4}" srcOrd="0" destOrd="0" parTransId="{C8FDAAE2-579E-4FD9-9464-203DC9C02C8E}" sibTransId="{5E12D10C-B35B-4EF7-9C5A-9E7EFD41F80C}"/>
    <dgm:cxn modelId="{5300E827-C203-4D15-949A-0E4CC077C94B}" srcId="{A2E410BC-FA1E-44D1-8AB7-6B55BB11A8AB}" destId="{C53D40AA-67E5-418B-A990-E2C2C88673B5}" srcOrd="0" destOrd="0" parTransId="{D32F7A15-49E5-4484-BB82-EFC7E614B9F9}" sibTransId="{E7447239-A466-4C34-B93B-32A0846221B0}"/>
    <dgm:cxn modelId="{0450902D-CA70-4ECE-B213-21D06531008D}" type="presOf" srcId="{0AD78AB1-DA5B-4467-BBF1-52BED806696E}" destId="{E0C719AF-879C-4F6F-ADE8-7C486DA7FF6E}" srcOrd="0" destOrd="0" presId="urn:microsoft.com/office/officeart/2005/8/layout/hierarchy1"/>
    <dgm:cxn modelId="{BDC9C12D-D425-4F64-BDBB-C03EAB69F6B1}" srcId="{BED4605E-5FA7-4771-911E-9075F76F1C33}" destId="{288F4D4F-C933-45B2-9E25-A51E88C4CF41}" srcOrd="0" destOrd="0" parTransId="{8819F5EB-19F2-4BAE-9EB1-18387356A91B}" sibTransId="{058D324C-4EBD-44E5-9E9E-71CEEEF2E046}"/>
    <dgm:cxn modelId="{E04E7436-6AE5-49AF-8EDD-28C4781DDB45}" srcId="{D301E242-15AF-4883-92DC-DD1E65730045}" destId="{0AD78AB1-DA5B-4467-BBF1-52BED806696E}" srcOrd="0" destOrd="0" parTransId="{78E56B3F-BF23-4925-B06F-1EC0B40D823E}" sibTransId="{3BD2C361-AFDC-43FE-94F1-90B383CE604D}"/>
    <dgm:cxn modelId="{A693B439-FE70-46A4-B837-E69CC0DF735E}" srcId="{B3728003-67F4-4343-A22E-1ECFE14B4002}" destId="{BED4605E-5FA7-4771-911E-9075F76F1C33}" srcOrd="0" destOrd="0" parTransId="{5326AC47-B39E-4C79-B330-44986E2C6ECB}" sibTransId="{27CB6D1C-E2A0-440B-8979-C3F9ABCA7D14}"/>
    <dgm:cxn modelId="{63C8443B-973D-4251-B22D-3BE3C2840B9E}" srcId="{C53D40AA-67E5-418B-A990-E2C2C88673B5}" destId="{5A4A950F-C492-43E6-B7AB-B7C56E750036}" srcOrd="0" destOrd="0" parTransId="{0A929577-E7F3-472C-A317-8C07CDDAFFCD}" sibTransId="{511D8EAA-06AF-4570-B081-C81DBD1C42A4}"/>
    <dgm:cxn modelId="{AB937B3D-F35D-472C-8E5D-972F0CFB080B}" type="presOf" srcId="{A9857FD3-3DC1-4CE3-9EF0-F9BBC413C396}" destId="{1AAF8A94-DDBF-4D39-BD9A-BFE16EF53048}" srcOrd="0" destOrd="0" presId="urn:microsoft.com/office/officeart/2005/8/layout/hierarchy1"/>
    <dgm:cxn modelId="{9AF52C3F-610C-4852-A36A-810484B63C93}" type="presOf" srcId="{D637AFD1-85FC-4EA8-8A42-ABE0AF3AC048}" destId="{58429A11-ABE2-4429-8EB4-C4BD643827AF}" srcOrd="0" destOrd="0" presId="urn:microsoft.com/office/officeart/2005/8/layout/hierarchy1"/>
    <dgm:cxn modelId="{B2FBA25F-F907-4816-B5F8-2010E8EA6DBD}" type="presOf" srcId="{46119D31-BE7B-4F7C-9F2C-F534FE2B72DB}" destId="{BE7FB90F-F54B-4690-BAA7-AFEF732AE37F}" srcOrd="0" destOrd="0" presId="urn:microsoft.com/office/officeart/2005/8/layout/hierarchy1"/>
    <dgm:cxn modelId="{94DAEF5F-1C41-4EE2-80AF-7E3E6DC8F9D6}" type="presOf" srcId="{DABB7567-C394-46AF-BD3C-F087D14A4FEF}" destId="{A1816366-1FAE-46DB-A7D8-0E9AC9738405}" srcOrd="0" destOrd="0" presId="urn:microsoft.com/office/officeart/2005/8/layout/hierarchy1"/>
    <dgm:cxn modelId="{CD3D7B60-DD82-49AA-8F30-D54E97819921}" type="presOf" srcId="{969B625C-2BD4-48FD-988C-274A6D6F754C}" destId="{554FA4D3-B506-4ECC-BAD0-BE178CD59628}" srcOrd="0" destOrd="0" presId="urn:microsoft.com/office/officeart/2005/8/layout/hierarchy1"/>
    <dgm:cxn modelId="{6601B842-231C-4605-B8FB-66B60B9AD8CB}" type="presOf" srcId="{288F4D4F-C933-45B2-9E25-A51E88C4CF41}" destId="{F1A16316-F8C2-4B79-B1DB-7CE415F1BBAA}" srcOrd="0" destOrd="0" presId="urn:microsoft.com/office/officeart/2005/8/layout/hierarchy1"/>
    <dgm:cxn modelId="{F2535F67-6F65-493C-B6C9-76EF2B831020}" type="presOf" srcId="{BB81D4A2-80F1-41A1-B8F3-0F0A7DF6C77E}" destId="{B8E667A1-FB92-4A26-BDE9-F1B92F081BF4}" srcOrd="0" destOrd="0" presId="urn:microsoft.com/office/officeart/2005/8/layout/hierarchy1"/>
    <dgm:cxn modelId="{713F5D48-6ACB-4AE4-935B-014884A14290}" srcId="{B15E8822-EE5B-42BA-851E-535E48935150}" destId="{0FFD91C2-A0AB-4871-8232-991DDB3AA6DE}" srcOrd="1" destOrd="0" parTransId="{7E5EF582-9C05-41E8-8F79-B80339953393}" sibTransId="{F368A587-D4FC-4E30-B453-683FE4FAF94B}"/>
    <dgm:cxn modelId="{26E7AB68-4315-44F2-B2DE-514EFED3949E}" type="presOf" srcId="{CC848566-7DB3-401C-8C2B-A451B0892CB9}" destId="{F13C0CC2-9EC3-488E-A98F-3BC8C9ED9E19}" srcOrd="0" destOrd="0" presId="urn:microsoft.com/office/officeart/2005/8/layout/hierarchy1"/>
    <dgm:cxn modelId="{75DCB26A-4677-4CEF-AC87-564AE22798F9}" srcId="{46119D31-BE7B-4F7C-9F2C-F534FE2B72DB}" destId="{969B625C-2BD4-48FD-988C-274A6D6F754C}" srcOrd="0" destOrd="0" parTransId="{26677191-E19B-4380-B2A3-61F013DE93C0}" sibTransId="{84BA5C14-C519-422D-84B5-98AC33416559}"/>
    <dgm:cxn modelId="{4530916B-29F8-4F82-9845-DA313E8DD129}" type="presOf" srcId="{415F8E02-7862-49F2-86DE-8624676A78CA}" destId="{2E7E1800-4B80-490C-8250-2431781FF240}" srcOrd="0" destOrd="0" presId="urn:microsoft.com/office/officeart/2005/8/layout/hierarchy1"/>
    <dgm:cxn modelId="{2FA2C96D-7B94-4F23-87A8-914AF308D91B}" srcId="{72FFF24B-220D-4619-BCB8-96A9327D2E13}" destId="{DFE2A04A-02B0-4E44-85D7-7C790CF1D35D}" srcOrd="0" destOrd="0" parTransId="{26B915B9-4C21-4CEB-8688-666C6C618505}" sibTransId="{40E95FA4-0AFF-4466-BE93-FAAA022AA7AB}"/>
    <dgm:cxn modelId="{942F626E-DFE4-45EA-AD35-85F4DFEF08FC}" type="presOf" srcId="{7F7144D0-C7F3-42C4-933A-C39FE88336FE}" destId="{2719A7C3-1047-4720-8F07-13C27E9E0418}" srcOrd="0" destOrd="0" presId="urn:microsoft.com/office/officeart/2005/8/layout/hierarchy1"/>
    <dgm:cxn modelId="{E99F474E-C05D-4749-B453-206FF96A1085}" type="presOf" srcId="{BED4605E-5FA7-4771-911E-9075F76F1C33}" destId="{6974A1BF-3593-4517-8AFB-F3EB407709F2}" srcOrd="0" destOrd="0" presId="urn:microsoft.com/office/officeart/2005/8/layout/hierarchy1"/>
    <dgm:cxn modelId="{41ADEB6F-6E92-4982-9E8A-0547B7F805A9}" type="presOf" srcId="{26B915B9-4C21-4CEB-8688-666C6C618505}" destId="{3699FF99-A752-448D-9C44-DA402286250E}" srcOrd="0" destOrd="0" presId="urn:microsoft.com/office/officeart/2005/8/layout/hierarchy1"/>
    <dgm:cxn modelId="{59AFB973-E405-4C5D-98BE-7A41E9BD5CF2}" srcId="{5A4A950F-C492-43E6-B7AB-B7C56E750036}" destId="{B416B798-9C0A-4ACA-9BC5-FDAB2BC00E61}" srcOrd="0" destOrd="0" parTransId="{D71B7DC5-6319-4504-9EF9-154BE6E192F5}" sibTransId="{431FA4CA-E482-4646-9314-3EA39187E7C6}"/>
    <dgm:cxn modelId="{09217F74-EE61-40D7-BE86-DD0973B539EE}" type="presOf" srcId="{D728EFA8-4959-41E7-B057-61534D407A4D}" destId="{550BF9A5-8F5C-4114-B253-3D434803C834}" srcOrd="0" destOrd="0" presId="urn:microsoft.com/office/officeart/2005/8/layout/hierarchy1"/>
    <dgm:cxn modelId="{BA58FE76-1F2B-4EDA-9F58-AE1E6217A15F}" type="presOf" srcId="{C8FDAAE2-579E-4FD9-9464-203DC9C02C8E}" destId="{132CDDC1-95CF-4CBC-9BA6-96C8819EDEE6}" srcOrd="0" destOrd="0" presId="urn:microsoft.com/office/officeart/2005/8/layout/hierarchy1"/>
    <dgm:cxn modelId="{E9AE9177-2019-4DBA-82D6-CD9F46FE6ACE}" type="presOf" srcId="{F6FCF06D-B184-4461-9B8A-A7EC3D07CCEB}" destId="{AD6CEE51-31A2-4995-8CD5-78B12F8891D6}" srcOrd="0" destOrd="0" presId="urn:microsoft.com/office/officeart/2005/8/layout/hierarchy1"/>
    <dgm:cxn modelId="{9622727E-84E3-4FFB-BAB4-5D294E5596B6}" type="presOf" srcId="{0FFD91C2-A0AB-4871-8232-991DDB3AA6DE}" destId="{00060B6A-B26F-420D-8FE3-03975BE6FFE0}" srcOrd="0" destOrd="0" presId="urn:microsoft.com/office/officeart/2005/8/layout/hierarchy1"/>
    <dgm:cxn modelId="{365C3083-CCC6-4E99-A752-FA6C8489975E}" srcId="{DFE2A04A-02B0-4E44-85D7-7C790CF1D35D}" destId="{FD2A4CCD-9E0F-4940-A91A-D23AA618BD79}" srcOrd="0" destOrd="0" parTransId="{901F6FE5-82AD-4FEB-9918-9A3E2F3EB3CF}" sibTransId="{BE92432D-DDDA-4B35-B3E0-0FD57440BDB3}"/>
    <dgm:cxn modelId="{0448FC85-4796-4239-BCDD-A1F0A47BD62F}" type="presOf" srcId="{D71B7DC5-6319-4504-9EF9-154BE6E192F5}" destId="{921BFC2A-5747-4F81-B7C4-E0652525ACBA}" srcOrd="0" destOrd="0" presId="urn:microsoft.com/office/officeart/2005/8/layout/hierarchy1"/>
    <dgm:cxn modelId="{D8FE1490-90A2-49B6-A191-3B12FF53B215}" srcId="{10C04F20-058F-4C2D-8E69-EBDF7756EEE4}" destId="{5798D81E-82E4-47D8-B83B-DCE5D4ECB0AF}" srcOrd="0" destOrd="0" parTransId="{DABB7567-C394-46AF-BD3C-F087D14A4FEF}" sibTransId="{38ABB472-40F4-4F4C-BF91-6AEF1E7FA6A7}"/>
    <dgm:cxn modelId="{AF6EAF93-F76D-4D6B-A104-50BAC3EFE1D0}" type="presOf" srcId="{CD627086-136A-463E-AF5B-6A348D2A9368}" destId="{B7CB9D33-7D94-4D0A-9675-32EC6F8E3B08}" srcOrd="0" destOrd="0" presId="urn:microsoft.com/office/officeart/2005/8/layout/hierarchy1"/>
    <dgm:cxn modelId="{235DE793-64C9-4529-A763-E000641F4724}" type="presOf" srcId="{72FFF24B-220D-4619-BCB8-96A9327D2E13}" destId="{A142C8A6-F83B-421A-A507-7B85DA9B54A8}" srcOrd="0" destOrd="0" presId="urn:microsoft.com/office/officeart/2005/8/layout/hierarchy1"/>
    <dgm:cxn modelId="{D5FB8297-6303-4BD0-A5D0-A79A9AE5BAAC}" type="presOf" srcId="{5798D81E-82E4-47D8-B83B-DCE5D4ECB0AF}" destId="{541AD4A8-6582-4559-A65D-080AD9E527B5}" srcOrd="0" destOrd="0" presId="urn:microsoft.com/office/officeart/2005/8/layout/hierarchy1"/>
    <dgm:cxn modelId="{E46D0998-D5CF-4EB9-81AD-3040CEF39575}" type="presOf" srcId="{A6A3093F-761F-4583-98B1-B4FABE307991}" destId="{5C3C9837-3352-4271-B74F-502576D3D037}" srcOrd="0" destOrd="0" presId="urn:microsoft.com/office/officeart/2005/8/layout/hierarchy1"/>
    <dgm:cxn modelId="{7718ED9C-15C1-499E-8BAE-0158C55A13F0}" type="presOf" srcId="{26677191-E19B-4380-B2A3-61F013DE93C0}" destId="{7D7E2D27-9456-4419-8D4C-AC9042EA18CC}" srcOrd="0" destOrd="0" presId="urn:microsoft.com/office/officeart/2005/8/layout/hierarchy1"/>
    <dgm:cxn modelId="{7B7E429D-09EF-4412-9B3C-D3DA172AD62C}" type="presOf" srcId="{5DEB931A-9DEB-4BC1-96CD-62274D30282B}" destId="{5F495552-2D92-4531-B2F3-15639CA10669}" srcOrd="0" destOrd="0" presId="urn:microsoft.com/office/officeart/2005/8/layout/hierarchy1"/>
    <dgm:cxn modelId="{AD0B989E-F0E2-4CBC-B97C-845F11988E45}" srcId="{0FFD91C2-A0AB-4871-8232-991DDB3AA6DE}" destId="{7F7144D0-C7F3-42C4-933A-C39FE88336FE}" srcOrd="0" destOrd="0" parTransId="{097DA739-96C3-400A-B289-A42755344950}" sibTransId="{91716516-3CC0-49A2-8E26-17BBD0A389F0}"/>
    <dgm:cxn modelId="{E35F319F-B3A6-4052-BC54-1EA1937FC47B}" srcId="{7F7144D0-C7F3-42C4-933A-C39FE88336FE}" destId="{B3728003-67F4-4343-A22E-1ECFE14B4002}" srcOrd="0" destOrd="0" parTransId="{782C6398-DC79-445B-B029-A0F8D2859882}" sibTransId="{3661EE49-D88D-48B3-85E4-0BCE93E5B0B1}"/>
    <dgm:cxn modelId="{BA67D6A3-F836-4E79-9199-75AEF9EE4CD8}" type="presOf" srcId="{C53D40AA-67E5-418B-A990-E2C2C88673B5}" destId="{364933DB-C913-4D59-9588-D20AEE9BCE38}" srcOrd="0" destOrd="0" presId="urn:microsoft.com/office/officeart/2005/8/layout/hierarchy1"/>
    <dgm:cxn modelId="{A96F13AC-4C97-4E77-8850-77553085C67E}" type="presOf" srcId="{42A8C2C0-A926-4F5B-8BCF-E24D9ED983D1}" destId="{A14756E8-DAEB-481E-BA94-32E7746CA3C8}" srcOrd="0" destOrd="0" presId="urn:microsoft.com/office/officeart/2005/8/layout/hierarchy1"/>
    <dgm:cxn modelId="{8AD822AD-31ED-416C-8567-6B7845D8C7D2}" srcId="{CC78BDBB-4AC2-4A0F-ADD7-EEA0CCD62230}" destId="{42A8C2C0-A926-4F5B-8BCF-E24D9ED983D1}" srcOrd="0" destOrd="0" parTransId="{415F8E02-7862-49F2-86DE-8624676A78CA}" sibTransId="{49E85924-9522-45A9-93F3-F1614351413F}"/>
    <dgm:cxn modelId="{8345E3AD-5290-4280-BC32-B7B36881942D}" type="presOf" srcId="{B885C236-6125-4F1F-951F-B16E5E749DDC}" destId="{6AB5A243-C6BF-4D42-905E-62FA3949EBE7}" srcOrd="0" destOrd="0" presId="urn:microsoft.com/office/officeart/2005/8/layout/hierarchy1"/>
    <dgm:cxn modelId="{768A02AF-0142-4EF9-A02F-D10B5DF96EE1}" srcId="{B15E8822-EE5B-42BA-851E-535E48935150}" destId="{CC78BDBB-4AC2-4A0F-ADD7-EEA0CCD62230}" srcOrd="3" destOrd="0" parTransId="{23BCE19D-7BD5-4EE9-8C7E-AA24DD9FF5BA}" sibTransId="{FD3139C6-7460-4A4F-9050-572C87D9C7CE}"/>
    <dgm:cxn modelId="{4501C2B1-DB2C-4BFE-8B00-422DF0B826BF}" srcId="{42A8C2C0-A926-4F5B-8BCF-E24D9ED983D1}" destId="{72FFF24B-220D-4619-BCB8-96A9327D2E13}" srcOrd="0" destOrd="0" parTransId="{ED9078EC-FC09-4D26-8AFC-DD1E2C14EC8D}" sibTransId="{56E25904-B705-4A55-8A93-52D19D77BA19}"/>
    <dgm:cxn modelId="{911724B4-865E-400A-9A80-E267843F2D27}" type="presOf" srcId="{A2E410BC-FA1E-44D1-8AB7-6B55BB11A8AB}" destId="{7A4389C7-5D90-4A00-95B7-0F1E08C1D6E3}" srcOrd="0" destOrd="0" presId="urn:microsoft.com/office/officeart/2005/8/layout/hierarchy1"/>
    <dgm:cxn modelId="{C9A80EB5-1011-4FCD-98BD-17579D3FA666}" srcId="{736BB17A-A139-4A7E-8D24-B50AE61063D5}" destId="{CB2DC932-D221-40A7-9655-173EB878D7C6}" srcOrd="0" destOrd="0" parTransId="{BB81D4A2-80F1-41A1-B8F3-0F0A7DF6C77E}" sibTransId="{36657BF1-E988-4A84-9F4C-91888D37F62C}"/>
    <dgm:cxn modelId="{AB12AFB6-27A0-4705-90E3-EB11D2049493}" type="presOf" srcId="{782C6398-DC79-445B-B029-A0F8D2859882}" destId="{5BC13565-120B-47C7-A727-7CBDDA5BE0D7}" srcOrd="0" destOrd="0" presId="urn:microsoft.com/office/officeart/2005/8/layout/hierarchy1"/>
    <dgm:cxn modelId="{76E9A1B7-62D6-4227-8EA6-33B1A64F6AB0}" type="presOf" srcId="{FD2A4CCD-9E0F-4940-A91A-D23AA618BD79}" destId="{C404BE68-1EE6-4FDB-8FE4-2322C30E9C61}" srcOrd="0" destOrd="0" presId="urn:microsoft.com/office/officeart/2005/8/layout/hierarchy1"/>
    <dgm:cxn modelId="{73A96EC5-82BF-4882-BC42-C6887B342C88}" type="presOf" srcId="{B416B798-9C0A-4ACA-9BC5-FDAB2BC00E61}" destId="{7DF9E806-DD8E-49C5-A1AF-C313FDFE9D30}" srcOrd="0" destOrd="0" presId="urn:microsoft.com/office/officeart/2005/8/layout/hierarchy1"/>
    <dgm:cxn modelId="{0377D4D0-7E4E-45E3-B46C-66E9B4099A99}" srcId="{5798D81E-82E4-47D8-B83B-DCE5D4ECB0AF}" destId="{A9857FD3-3DC1-4CE3-9EF0-F9BBC413C396}" srcOrd="0" destOrd="0" parTransId="{D728EFA8-4959-41E7-B057-61534D407A4D}" sibTransId="{04960C89-091A-4CC7-91DE-8B26660DA0B6}"/>
    <dgm:cxn modelId="{FCB7C5D2-21D0-4506-81CF-91CEA94872E7}" type="presOf" srcId="{8819F5EB-19F2-4BAE-9EB1-18387356A91B}" destId="{68157065-F870-4217-961E-963A13352E62}" srcOrd="0" destOrd="0" presId="urn:microsoft.com/office/officeart/2005/8/layout/hierarchy1"/>
    <dgm:cxn modelId="{EDD5E6DB-22C4-4F6D-B466-375CAB607D13}" srcId="{B15E8822-EE5B-42BA-851E-535E48935150}" destId="{B6F98C68-AED1-4671-9B9E-193A9B008713}" srcOrd="5" destOrd="0" parTransId="{52CB0AE1-C301-41AF-805E-6AE567B99F1C}" sibTransId="{13C61668-C8D1-4235-9E62-B5062451A52D}"/>
    <dgm:cxn modelId="{9E0A5DE0-17D8-48DA-AC2D-496F34080A84}" type="presOf" srcId="{10C04F20-058F-4C2D-8E69-EBDF7756EEE4}" destId="{812B0947-32D9-450B-9C93-58F84CDE7237}" srcOrd="0" destOrd="0" presId="urn:microsoft.com/office/officeart/2005/8/layout/hierarchy1"/>
    <dgm:cxn modelId="{1D4E61E2-B65D-4667-BD39-9171DF4695CF}" srcId="{A9857FD3-3DC1-4CE3-9EF0-F9BBC413C396}" destId="{CC848566-7DB3-401C-8C2B-A451B0892CB9}" srcOrd="0" destOrd="0" parTransId="{CD627086-136A-463E-AF5B-6A348D2A9368}" sibTransId="{AE4D6247-C64E-4090-AA27-650175722DEE}"/>
    <dgm:cxn modelId="{6A945CE3-3213-4F5A-90DA-D8E1675B8185}" srcId="{B885C236-6125-4F1F-951F-B16E5E749DDC}" destId="{A2E410BC-FA1E-44D1-8AB7-6B55BB11A8AB}" srcOrd="0" destOrd="0" parTransId="{8130661A-3278-4F3F-9936-441215DA09C8}" sibTransId="{9E30B8E0-5EC3-458E-B3C1-1191B6651EF0}"/>
    <dgm:cxn modelId="{84A885E6-535F-40E9-A3D1-A966F9E66C04}" type="presOf" srcId="{B3728003-67F4-4343-A22E-1ECFE14B4002}" destId="{36EADCA4-5E49-4A05-AA97-908362A71B5A}" srcOrd="0" destOrd="0" presId="urn:microsoft.com/office/officeart/2005/8/layout/hierarchy1"/>
    <dgm:cxn modelId="{0DFE7EE8-5E54-409B-B51F-ABDFB13C3F15}" type="presOf" srcId="{CC78BDBB-4AC2-4A0F-ADD7-EEA0CCD62230}" destId="{3C7704EF-832B-4A9B-ADB4-6801B81466E6}" srcOrd="0" destOrd="0" presId="urn:microsoft.com/office/officeart/2005/8/layout/hierarchy1"/>
    <dgm:cxn modelId="{34D77EE9-759F-4C53-8868-D2FC9F501B0D}" type="presOf" srcId="{CB2DC932-D221-40A7-9655-173EB878D7C6}" destId="{A93F94DB-8BB1-4040-860B-5EC15F18675D}" srcOrd="0" destOrd="0" presId="urn:microsoft.com/office/officeart/2005/8/layout/hierarchy1"/>
    <dgm:cxn modelId="{A7B34BEB-1899-48BE-B90F-5A6793A30F3E}" srcId="{35FFDD1D-022C-4890-916E-08EE749758CF}" destId="{A6A3093F-761F-4583-98B1-B4FABE307991}" srcOrd="0" destOrd="0" parTransId="{5DEB931A-9DEB-4BC1-96CD-62274D30282B}" sibTransId="{5F67C129-7422-4C3E-9C22-2C62B30E23A0}"/>
    <dgm:cxn modelId="{85F824EE-20E7-425F-AE78-34903E730261}" type="presOf" srcId="{0A929577-E7F3-472C-A317-8C07CDDAFFCD}" destId="{3CC91E48-248D-4203-AC9B-C65ABDBE400D}" srcOrd="0" destOrd="0" presId="urn:microsoft.com/office/officeart/2005/8/layout/hierarchy1"/>
    <dgm:cxn modelId="{26EBF8F0-9B9F-4CA8-9767-E29BD47330F2}" type="presOf" srcId="{B6F98C68-AED1-4671-9B9E-193A9B008713}" destId="{EC4D5946-A728-47F9-9AE8-8A22121DB5F4}" srcOrd="0" destOrd="0" presId="urn:microsoft.com/office/officeart/2005/8/layout/hierarchy1"/>
    <dgm:cxn modelId="{AD0274F2-0DB9-42F8-AE86-568A3CEA7F15}" type="presOf" srcId="{097DA739-96C3-400A-B289-A42755344950}" destId="{28CDA915-297F-4101-BBE8-993381457E05}" srcOrd="0" destOrd="0" presId="urn:microsoft.com/office/officeart/2005/8/layout/hierarchy1"/>
    <dgm:cxn modelId="{BB26E7F4-0EC8-4629-8BB8-F2F6E090A1A5}" type="presOf" srcId="{736BB17A-A139-4A7E-8D24-B50AE61063D5}" destId="{0DF3002B-1B6A-496A-8030-6BE7AB1E121D}" srcOrd="0" destOrd="0" presId="urn:microsoft.com/office/officeart/2005/8/layout/hierarchy1"/>
    <dgm:cxn modelId="{3C1A65F5-8433-4DCB-8075-80E398901EEA}" type="presOf" srcId="{DFE2A04A-02B0-4E44-85D7-7C790CF1D35D}" destId="{88FAE2CA-66D9-4309-B2B7-16136474B729}" srcOrd="0" destOrd="0" presId="urn:microsoft.com/office/officeart/2005/8/layout/hierarchy1"/>
    <dgm:cxn modelId="{2DD0CCF7-9A3A-4E8A-B098-6DA5D8D70D2E}" srcId="{969B625C-2BD4-48FD-988C-274A6D6F754C}" destId="{736BB17A-A139-4A7E-8D24-B50AE61063D5}" srcOrd="0" destOrd="0" parTransId="{D637AFD1-85FC-4EA8-8A42-ABE0AF3AC048}" sibTransId="{E6BC1B47-DA13-4C58-8547-50D02E780C1E}"/>
    <dgm:cxn modelId="{BE215DFC-E729-48E3-AF53-E41A24B59738}" type="presOf" srcId="{52635E7A-5ECF-42D4-9DCC-CC763674113A}" destId="{00E04A01-6431-4FF0-AB4E-8D857E3E7C2F}" srcOrd="0" destOrd="0" presId="urn:microsoft.com/office/officeart/2005/8/layout/hierarchy1"/>
    <dgm:cxn modelId="{2BA05186-7F50-471D-894C-A76B36C0412D}" type="presParOf" srcId="{F6327020-123E-4DBC-9361-AC9DE67F35E2}" destId="{297CAD5A-619F-41FC-8704-FC1C46B41E11}" srcOrd="0" destOrd="0" presId="urn:microsoft.com/office/officeart/2005/8/layout/hierarchy1"/>
    <dgm:cxn modelId="{837E9FE0-5627-48B7-869A-902EBA2D675F}" type="presParOf" srcId="{297CAD5A-619F-41FC-8704-FC1C46B41E11}" destId="{3FB5AE75-5727-43C5-A5E1-B3EDE003AA37}" srcOrd="0" destOrd="0" presId="urn:microsoft.com/office/officeart/2005/8/layout/hierarchy1"/>
    <dgm:cxn modelId="{B7245555-CE96-4B8C-8746-44414DE1D67B}" type="presParOf" srcId="{3FB5AE75-5727-43C5-A5E1-B3EDE003AA37}" destId="{BCE0CCB9-BC95-460E-B395-A36E391703F7}" srcOrd="0" destOrd="0" presId="urn:microsoft.com/office/officeart/2005/8/layout/hierarchy1"/>
    <dgm:cxn modelId="{43F76E82-E8F9-4D43-AC7B-C9EC4E59FB82}" type="presParOf" srcId="{3FB5AE75-5727-43C5-A5E1-B3EDE003AA37}" destId="{0A4FFB2C-04D6-41D9-A7E0-BFEB79C85065}" srcOrd="1" destOrd="0" presId="urn:microsoft.com/office/officeart/2005/8/layout/hierarchy1"/>
    <dgm:cxn modelId="{6B39EE7F-3793-402D-BE15-89376F4BD988}" type="presParOf" srcId="{297CAD5A-619F-41FC-8704-FC1C46B41E11}" destId="{956F3FE0-FC33-4C10-AF61-98909B0843B3}" srcOrd="1" destOrd="0" presId="urn:microsoft.com/office/officeart/2005/8/layout/hierarchy1"/>
    <dgm:cxn modelId="{FAFE874D-C610-44EC-AF44-4E8B5E2B6E22}" type="presParOf" srcId="{956F3FE0-FC33-4C10-AF61-98909B0843B3}" destId="{53F2A55B-A57E-46D2-9D63-F8F81E271EEE}" srcOrd="0" destOrd="0" presId="urn:microsoft.com/office/officeart/2005/8/layout/hierarchy1"/>
    <dgm:cxn modelId="{78FDF7A8-A614-4C8F-9154-8DFDB2B73BD1}" type="presParOf" srcId="{956F3FE0-FC33-4C10-AF61-98909B0843B3}" destId="{5EBDFC76-B18B-4E8B-8C6A-104944B771B5}" srcOrd="1" destOrd="0" presId="urn:microsoft.com/office/officeart/2005/8/layout/hierarchy1"/>
    <dgm:cxn modelId="{A490CF5F-0BB2-4710-B087-79B361286A14}" type="presParOf" srcId="{5EBDFC76-B18B-4E8B-8C6A-104944B771B5}" destId="{162014E3-25D8-4B21-96E0-5D8429F60A83}" srcOrd="0" destOrd="0" presId="urn:microsoft.com/office/officeart/2005/8/layout/hierarchy1"/>
    <dgm:cxn modelId="{4E047842-45BB-4555-BA7C-A044780F2582}" type="presParOf" srcId="{162014E3-25D8-4B21-96E0-5D8429F60A83}" destId="{C5B24196-062E-491F-9CE0-2BCDA1C5D1F5}" srcOrd="0" destOrd="0" presId="urn:microsoft.com/office/officeart/2005/8/layout/hierarchy1"/>
    <dgm:cxn modelId="{8647D81E-9FE4-40AD-ABD7-D21DED7CAC8D}" type="presParOf" srcId="{162014E3-25D8-4B21-96E0-5D8429F60A83}" destId="{EA38AC7B-4406-43D7-A278-92776F7F0E6C}" srcOrd="1" destOrd="0" presId="urn:microsoft.com/office/officeart/2005/8/layout/hierarchy1"/>
    <dgm:cxn modelId="{C27F688C-CED6-48A5-BCD6-F57A54518F30}" type="presParOf" srcId="{5EBDFC76-B18B-4E8B-8C6A-104944B771B5}" destId="{2C1D092A-43E5-4585-AE38-95A282313251}" srcOrd="1" destOrd="0" presId="urn:microsoft.com/office/officeart/2005/8/layout/hierarchy1"/>
    <dgm:cxn modelId="{AD1E16DE-EFF4-4A7A-BA65-B8A69A930276}" type="presParOf" srcId="{2C1D092A-43E5-4585-AE38-95A282313251}" destId="{5F495552-2D92-4531-B2F3-15639CA10669}" srcOrd="0" destOrd="0" presId="urn:microsoft.com/office/officeart/2005/8/layout/hierarchy1"/>
    <dgm:cxn modelId="{4C3C28BE-3989-4144-B85A-D538820CAA9F}" type="presParOf" srcId="{2C1D092A-43E5-4585-AE38-95A282313251}" destId="{DAADFB05-0176-4F43-AF2F-93195652ED68}" srcOrd="1" destOrd="0" presId="urn:microsoft.com/office/officeart/2005/8/layout/hierarchy1"/>
    <dgm:cxn modelId="{6E729A4B-9ACD-4696-9408-D31612686B5E}" type="presParOf" srcId="{DAADFB05-0176-4F43-AF2F-93195652ED68}" destId="{DACADD8D-9E3B-4DFF-9A17-5664D9FA47EE}" srcOrd="0" destOrd="0" presId="urn:microsoft.com/office/officeart/2005/8/layout/hierarchy1"/>
    <dgm:cxn modelId="{71113CA9-6BDD-4DC6-806F-F5C114D0CACF}" type="presParOf" srcId="{DACADD8D-9E3B-4DFF-9A17-5664D9FA47EE}" destId="{63D4182D-CA9A-44A9-8299-A6EFBC6E02E3}" srcOrd="0" destOrd="0" presId="urn:microsoft.com/office/officeart/2005/8/layout/hierarchy1"/>
    <dgm:cxn modelId="{39598F2F-99C7-46BE-B55A-95B524E23351}" type="presParOf" srcId="{DACADD8D-9E3B-4DFF-9A17-5664D9FA47EE}" destId="{5C3C9837-3352-4271-B74F-502576D3D037}" srcOrd="1" destOrd="0" presId="urn:microsoft.com/office/officeart/2005/8/layout/hierarchy1"/>
    <dgm:cxn modelId="{C94627C1-0B4B-4FC7-A794-E885F87AD43E}" type="presParOf" srcId="{DAADFB05-0176-4F43-AF2F-93195652ED68}" destId="{C1A5203F-F303-4747-AADA-9FAAA57BD63F}" srcOrd="1" destOrd="0" presId="urn:microsoft.com/office/officeart/2005/8/layout/hierarchy1"/>
    <dgm:cxn modelId="{7BD3EE4A-4C38-41F6-86D1-55BDC87E14DE}" type="presParOf" srcId="{C1A5203F-F303-4747-AADA-9FAAA57BD63F}" destId="{00E04A01-6431-4FF0-AB4E-8D857E3E7C2F}" srcOrd="0" destOrd="0" presId="urn:microsoft.com/office/officeart/2005/8/layout/hierarchy1"/>
    <dgm:cxn modelId="{CB4BB6C8-3B47-434D-9BF9-6F0A802F7B9E}" type="presParOf" srcId="{C1A5203F-F303-4747-AADA-9FAAA57BD63F}" destId="{AAF4A596-DF0B-4E9A-8E9B-A0E08C4D8AE4}" srcOrd="1" destOrd="0" presId="urn:microsoft.com/office/officeart/2005/8/layout/hierarchy1"/>
    <dgm:cxn modelId="{5BB3C965-B514-41F2-909C-0FDE047EE8EE}" type="presParOf" srcId="{AAF4A596-DF0B-4E9A-8E9B-A0E08C4D8AE4}" destId="{8FF3B5AA-DA9F-4E3F-B1EA-E5FCB40A94B9}" srcOrd="0" destOrd="0" presId="urn:microsoft.com/office/officeart/2005/8/layout/hierarchy1"/>
    <dgm:cxn modelId="{8A291528-3217-4749-AAA5-1C89B33431FB}" type="presParOf" srcId="{8FF3B5AA-DA9F-4E3F-B1EA-E5FCB40A94B9}" destId="{36B7795C-A547-4964-A71B-73368BC77BE6}" srcOrd="0" destOrd="0" presId="urn:microsoft.com/office/officeart/2005/8/layout/hierarchy1"/>
    <dgm:cxn modelId="{67232694-EEEF-4131-A224-DB36B3FBA1FB}" type="presParOf" srcId="{8FF3B5AA-DA9F-4E3F-B1EA-E5FCB40A94B9}" destId="{60544E0B-9C18-4D32-B58B-E70B05CAE8FD}" srcOrd="1" destOrd="0" presId="urn:microsoft.com/office/officeart/2005/8/layout/hierarchy1"/>
    <dgm:cxn modelId="{EB48F9B4-FCE7-49F0-8022-AAC17A6EC7A9}" type="presParOf" srcId="{AAF4A596-DF0B-4E9A-8E9B-A0E08C4D8AE4}" destId="{5C00EF37-A3A5-457B-B444-78FAAFB5762F}" srcOrd="1" destOrd="0" presId="urn:microsoft.com/office/officeart/2005/8/layout/hierarchy1"/>
    <dgm:cxn modelId="{D99DAD43-24BC-4448-B2FA-6A74F6757E7A}" type="presParOf" srcId="{5C00EF37-A3A5-457B-B444-78FAAFB5762F}" destId="{70E04185-0F71-4E75-B866-3FD288B96EC1}" srcOrd="0" destOrd="0" presId="urn:microsoft.com/office/officeart/2005/8/layout/hierarchy1"/>
    <dgm:cxn modelId="{75C93D33-8628-4A6A-8293-1C5EBEB674EA}" type="presParOf" srcId="{5C00EF37-A3A5-457B-B444-78FAAFB5762F}" destId="{E90B652F-2496-4FBA-BA4C-85575CD6A95D}" srcOrd="1" destOrd="0" presId="urn:microsoft.com/office/officeart/2005/8/layout/hierarchy1"/>
    <dgm:cxn modelId="{06F61791-920F-4DA4-AAD7-964B413F2BF7}" type="presParOf" srcId="{E90B652F-2496-4FBA-BA4C-85575CD6A95D}" destId="{59C1C276-90E2-4C9B-8354-C8C40695F522}" srcOrd="0" destOrd="0" presId="urn:microsoft.com/office/officeart/2005/8/layout/hierarchy1"/>
    <dgm:cxn modelId="{49E67988-A4F4-449C-AEC9-1D1DC39971FE}" type="presParOf" srcId="{59C1C276-90E2-4C9B-8354-C8C40695F522}" destId="{DD2F24EF-56F1-46E0-B46A-F8BE76145612}" srcOrd="0" destOrd="0" presId="urn:microsoft.com/office/officeart/2005/8/layout/hierarchy1"/>
    <dgm:cxn modelId="{EF98DFB0-9063-4851-BB69-70F5DC8A6B2E}" type="presParOf" srcId="{59C1C276-90E2-4C9B-8354-C8C40695F522}" destId="{E0C719AF-879C-4F6F-ADE8-7C486DA7FF6E}" srcOrd="1" destOrd="0" presId="urn:microsoft.com/office/officeart/2005/8/layout/hierarchy1"/>
    <dgm:cxn modelId="{3EDB113B-F370-403C-8674-BB95045D88F2}" type="presParOf" srcId="{E90B652F-2496-4FBA-BA4C-85575CD6A95D}" destId="{0117476F-4D5E-49AC-9B5C-B78562DEEE6E}" srcOrd="1" destOrd="0" presId="urn:microsoft.com/office/officeart/2005/8/layout/hierarchy1"/>
    <dgm:cxn modelId="{013BF10C-08F3-45C8-868D-03AC9D05B665}" type="presParOf" srcId="{F6327020-123E-4DBC-9361-AC9DE67F35E2}" destId="{B77E12A3-35B1-4AEB-AB10-22946003EF29}" srcOrd="1" destOrd="0" presId="urn:microsoft.com/office/officeart/2005/8/layout/hierarchy1"/>
    <dgm:cxn modelId="{6618A5A3-F9A6-4A37-9877-6BC73E3C8EB9}" type="presParOf" srcId="{B77E12A3-35B1-4AEB-AB10-22946003EF29}" destId="{DE646DE0-79B6-4601-8D2F-4F1299D6BD88}" srcOrd="0" destOrd="0" presId="urn:microsoft.com/office/officeart/2005/8/layout/hierarchy1"/>
    <dgm:cxn modelId="{B90736D0-FFF1-435D-90FA-4CC7F952765F}" type="presParOf" srcId="{DE646DE0-79B6-4601-8D2F-4F1299D6BD88}" destId="{746AF4A9-BDCC-40B6-9998-723FBEA7E9FA}" srcOrd="0" destOrd="0" presId="urn:microsoft.com/office/officeart/2005/8/layout/hierarchy1"/>
    <dgm:cxn modelId="{55E579A9-6F20-4413-971A-91273E4AA49E}" type="presParOf" srcId="{DE646DE0-79B6-4601-8D2F-4F1299D6BD88}" destId="{00060B6A-B26F-420D-8FE3-03975BE6FFE0}" srcOrd="1" destOrd="0" presId="urn:microsoft.com/office/officeart/2005/8/layout/hierarchy1"/>
    <dgm:cxn modelId="{23A93F6F-67BF-470A-ADC0-50641E310FCE}" type="presParOf" srcId="{B77E12A3-35B1-4AEB-AB10-22946003EF29}" destId="{D39F12B2-A456-407D-AF72-C0F62D4C9A31}" srcOrd="1" destOrd="0" presId="urn:microsoft.com/office/officeart/2005/8/layout/hierarchy1"/>
    <dgm:cxn modelId="{2CFBDC4F-8DAA-4789-BCFF-D451135D0277}" type="presParOf" srcId="{D39F12B2-A456-407D-AF72-C0F62D4C9A31}" destId="{28CDA915-297F-4101-BBE8-993381457E05}" srcOrd="0" destOrd="0" presId="urn:microsoft.com/office/officeart/2005/8/layout/hierarchy1"/>
    <dgm:cxn modelId="{97879E42-4529-4E72-9425-81EDFE4337A6}" type="presParOf" srcId="{D39F12B2-A456-407D-AF72-C0F62D4C9A31}" destId="{7BCB6415-91A1-49CF-B30E-4C9FC339BCFA}" srcOrd="1" destOrd="0" presId="urn:microsoft.com/office/officeart/2005/8/layout/hierarchy1"/>
    <dgm:cxn modelId="{B2BD6D7B-019C-4C4E-A38F-816A0B1E6F48}" type="presParOf" srcId="{7BCB6415-91A1-49CF-B30E-4C9FC339BCFA}" destId="{303E2459-B64C-4A1C-BE15-5E8AB1E640E6}" srcOrd="0" destOrd="0" presId="urn:microsoft.com/office/officeart/2005/8/layout/hierarchy1"/>
    <dgm:cxn modelId="{BEB71A89-499D-44CE-9333-04F584F3CFBE}" type="presParOf" srcId="{303E2459-B64C-4A1C-BE15-5E8AB1E640E6}" destId="{CF6880C3-13F1-40A7-8705-C185C1B50A7F}" srcOrd="0" destOrd="0" presId="urn:microsoft.com/office/officeart/2005/8/layout/hierarchy1"/>
    <dgm:cxn modelId="{B2AB5EC1-658D-41FE-A8A3-F78EEA20289A}" type="presParOf" srcId="{303E2459-B64C-4A1C-BE15-5E8AB1E640E6}" destId="{2719A7C3-1047-4720-8F07-13C27E9E0418}" srcOrd="1" destOrd="0" presId="urn:microsoft.com/office/officeart/2005/8/layout/hierarchy1"/>
    <dgm:cxn modelId="{AA4376AA-6E02-4846-B3EE-38CBBEC41D90}" type="presParOf" srcId="{7BCB6415-91A1-49CF-B30E-4C9FC339BCFA}" destId="{DD08BA8A-62FB-457D-B6A9-20B9F16E197E}" srcOrd="1" destOrd="0" presId="urn:microsoft.com/office/officeart/2005/8/layout/hierarchy1"/>
    <dgm:cxn modelId="{45E6D310-CCDE-4B37-88D3-27CAC05B4704}" type="presParOf" srcId="{DD08BA8A-62FB-457D-B6A9-20B9F16E197E}" destId="{5BC13565-120B-47C7-A727-7CBDDA5BE0D7}" srcOrd="0" destOrd="0" presId="urn:microsoft.com/office/officeart/2005/8/layout/hierarchy1"/>
    <dgm:cxn modelId="{84064DC1-1CD1-408C-9BC6-5E40E82CB418}" type="presParOf" srcId="{DD08BA8A-62FB-457D-B6A9-20B9F16E197E}" destId="{8A60352D-D901-42F0-85BA-7A1745FF9C6A}" srcOrd="1" destOrd="0" presId="urn:microsoft.com/office/officeart/2005/8/layout/hierarchy1"/>
    <dgm:cxn modelId="{BB04D824-E902-46CF-BD8F-D4EB8AC8EB83}" type="presParOf" srcId="{8A60352D-D901-42F0-85BA-7A1745FF9C6A}" destId="{813266B7-3666-4C04-8FBC-C633677D78D1}" srcOrd="0" destOrd="0" presId="urn:microsoft.com/office/officeart/2005/8/layout/hierarchy1"/>
    <dgm:cxn modelId="{F62616BB-A770-437F-B1F3-5BF6F2D10BCB}" type="presParOf" srcId="{813266B7-3666-4C04-8FBC-C633677D78D1}" destId="{EA718A06-80A8-40F8-86F1-DAFAF1AB12C2}" srcOrd="0" destOrd="0" presId="urn:microsoft.com/office/officeart/2005/8/layout/hierarchy1"/>
    <dgm:cxn modelId="{F8A587CB-C8DC-4A72-92D0-B5A47D9F802F}" type="presParOf" srcId="{813266B7-3666-4C04-8FBC-C633677D78D1}" destId="{36EADCA4-5E49-4A05-AA97-908362A71B5A}" srcOrd="1" destOrd="0" presId="urn:microsoft.com/office/officeart/2005/8/layout/hierarchy1"/>
    <dgm:cxn modelId="{1A337A7F-DE43-43BF-8D81-C45BD03C8FA0}" type="presParOf" srcId="{8A60352D-D901-42F0-85BA-7A1745FF9C6A}" destId="{82F47D10-4FA8-4645-B436-3338DEDF7792}" srcOrd="1" destOrd="0" presId="urn:microsoft.com/office/officeart/2005/8/layout/hierarchy1"/>
    <dgm:cxn modelId="{CE20394E-F635-4782-A5C5-0FE2861D6C93}" type="presParOf" srcId="{82F47D10-4FA8-4645-B436-3338DEDF7792}" destId="{3DFB8EEB-4954-4E2A-B7F7-2D215824DD31}" srcOrd="0" destOrd="0" presId="urn:microsoft.com/office/officeart/2005/8/layout/hierarchy1"/>
    <dgm:cxn modelId="{DD21A7BA-963E-4772-954E-2E2DA7C9C411}" type="presParOf" srcId="{82F47D10-4FA8-4645-B436-3338DEDF7792}" destId="{B3CBF2F1-60FE-41E4-88B9-5E41C8CFEAB4}" srcOrd="1" destOrd="0" presId="urn:microsoft.com/office/officeart/2005/8/layout/hierarchy1"/>
    <dgm:cxn modelId="{73064A68-F628-462A-9A93-E68D3FDD15AA}" type="presParOf" srcId="{B3CBF2F1-60FE-41E4-88B9-5E41C8CFEAB4}" destId="{95999638-9B39-45D7-98CD-C8FE672C506E}" srcOrd="0" destOrd="0" presId="urn:microsoft.com/office/officeart/2005/8/layout/hierarchy1"/>
    <dgm:cxn modelId="{331F6BA9-339C-4638-A826-6C18DB52EB8D}" type="presParOf" srcId="{95999638-9B39-45D7-98CD-C8FE672C506E}" destId="{7F7DA77B-8FE6-428A-BDD4-8D93E4D21004}" srcOrd="0" destOrd="0" presId="urn:microsoft.com/office/officeart/2005/8/layout/hierarchy1"/>
    <dgm:cxn modelId="{442315FF-82C7-4904-8D2A-D781A6E6E6D2}" type="presParOf" srcId="{95999638-9B39-45D7-98CD-C8FE672C506E}" destId="{6974A1BF-3593-4517-8AFB-F3EB407709F2}" srcOrd="1" destOrd="0" presId="urn:microsoft.com/office/officeart/2005/8/layout/hierarchy1"/>
    <dgm:cxn modelId="{E0979BEA-3B40-4B2D-B5B3-AE29AFEC8220}" type="presParOf" srcId="{B3CBF2F1-60FE-41E4-88B9-5E41C8CFEAB4}" destId="{9ED02F14-3CDC-447D-8A67-3092AA9927D9}" srcOrd="1" destOrd="0" presId="urn:microsoft.com/office/officeart/2005/8/layout/hierarchy1"/>
    <dgm:cxn modelId="{AD196979-C666-4A1B-B0C0-14FA9B8F1003}" type="presParOf" srcId="{9ED02F14-3CDC-447D-8A67-3092AA9927D9}" destId="{68157065-F870-4217-961E-963A13352E62}" srcOrd="0" destOrd="0" presId="urn:microsoft.com/office/officeart/2005/8/layout/hierarchy1"/>
    <dgm:cxn modelId="{5CCA47BB-8685-4520-B0B8-5CDB742C287F}" type="presParOf" srcId="{9ED02F14-3CDC-447D-8A67-3092AA9927D9}" destId="{769D2900-F4D0-4074-8B9E-95C3745467B4}" srcOrd="1" destOrd="0" presId="urn:microsoft.com/office/officeart/2005/8/layout/hierarchy1"/>
    <dgm:cxn modelId="{49F0CABC-A358-4E8C-8A17-95FEBD73194D}" type="presParOf" srcId="{769D2900-F4D0-4074-8B9E-95C3745467B4}" destId="{528293D9-5677-4A12-88F9-D4D2A548E3F1}" srcOrd="0" destOrd="0" presId="urn:microsoft.com/office/officeart/2005/8/layout/hierarchy1"/>
    <dgm:cxn modelId="{8D2DF566-4B55-4BC9-A621-AD2E032184C2}" type="presParOf" srcId="{528293D9-5677-4A12-88F9-D4D2A548E3F1}" destId="{1087FC24-9C89-4F72-B7BC-81005AD44458}" srcOrd="0" destOrd="0" presId="urn:microsoft.com/office/officeart/2005/8/layout/hierarchy1"/>
    <dgm:cxn modelId="{00C9AA48-8B7D-4494-B278-10D8BDE83BAA}" type="presParOf" srcId="{528293D9-5677-4A12-88F9-D4D2A548E3F1}" destId="{F1A16316-F8C2-4B79-B1DB-7CE415F1BBAA}" srcOrd="1" destOrd="0" presId="urn:microsoft.com/office/officeart/2005/8/layout/hierarchy1"/>
    <dgm:cxn modelId="{7FEDC751-9034-4332-BD76-3C071F42285D}" type="presParOf" srcId="{769D2900-F4D0-4074-8B9E-95C3745467B4}" destId="{A4D77A09-5D3D-4C9C-B078-20168B86A1DA}" srcOrd="1" destOrd="0" presId="urn:microsoft.com/office/officeart/2005/8/layout/hierarchy1"/>
    <dgm:cxn modelId="{8C6663C4-DD62-4047-81D5-2BDDA5CA2124}" type="presParOf" srcId="{F6327020-123E-4DBC-9361-AC9DE67F35E2}" destId="{43EF3A15-2599-4B69-9E69-E3776BCE689B}" srcOrd="2" destOrd="0" presId="urn:microsoft.com/office/officeart/2005/8/layout/hierarchy1"/>
    <dgm:cxn modelId="{47AF637D-2F7F-44C4-8C0D-A8A19AE3C1B3}" type="presParOf" srcId="{43EF3A15-2599-4B69-9E69-E3776BCE689B}" destId="{967E4CE6-8EAB-49F6-8DA4-4DCAEF174C2B}" srcOrd="0" destOrd="0" presId="urn:microsoft.com/office/officeart/2005/8/layout/hierarchy1"/>
    <dgm:cxn modelId="{A3BCC354-CB32-4C85-A1FF-ED87F118BCF5}" type="presParOf" srcId="{967E4CE6-8EAB-49F6-8DA4-4DCAEF174C2B}" destId="{333EE3FA-5A8B-4F8B-9CD9-2C2E0620E08E}" srcOrd="0" destOrd="0" presId="urn:microsoft.com/office/officeart/2005/8/layout/hierarchy1"/>
    <dgm:cxn modelId="{E4A3E404-65C6-4A6B-8AAB-DDB25C5D277E}" type="presParOf" srcId="{967E4CE6-8EAB-49F6-8DA4-4DCAEF174C2B}" destId="{6AB5A243-C6BF-4D42-905E-62FA3949EBE7}" srcOrd="1" destOrd="0" presId="urn:microsoft.com/office/officeart/2005/8/layout/hierarchy1"/>
    <dgm:cxn modelId="{0B36CDE5-59E0-45BB-A43C-44C31C459E16}" type="presParOf" srcId="{43EF3A15-2599-4B69-9E69-E3776BCE689B}" destId="{59074297-23A3-4F4C-945E-A2B0A7E331C4}" srcOrd="1" destOrd="0" presId="urn:microsoft.com/office/officeart/2005/8/layout/hierarchy1"/>
    <dgm:cxn modelId="{8057168D-2E85-4231-9EEF-D905A6A6467A}" type="presParOf" srcId="{59074297-23A3-4F4C-945E-A2B0A7E331C4}" destId="{42A3625C-A27A-4F2C-A8F4-9380560BD72F}" srcOrd="0" destOrd="0" presId="urn:microsoft.com/office/officeart/2005/8/layout/hierarchy1"/>
    <dgm:cxn modelId="{688C3FF8-7E2A-47FD-A749-A9FC9030B7E1}" type="presParOf" srcId="{59074297-23A3-4F4C-945E-A2B0A7E331C4}" destId="{C11249F1-C9B7-4F80-8E4D-9F9FB86DACC9}" srcOrd="1" destOrd="0" presId="urn:microsoft.com/office/officeart/2005/8/layout/hierarchy1"/>
    <dgm:cxn modelId="{D8467295-6178-4506-9461-E8F4ABCC27E2}" type="presParOf" srcId="{C11249F1-C9B7-4F80-8E4D-9F9FB86DACC9}" destId="{2E82C6AA-1CE1-4748-BB8B-CD85F2F4B4F8}" srcOrd="0" destOrd="0" presId="urn:microsoft.com/office/officeart/2005/8/layout/hierarchy1"/>
    <dgm:cxn modelId="{D5A9133A-BEAD-4344-89B9-C65245669F3E}" type="presParOf" srcId="{2E82C6AA-1CE1-4748-BB8B-CD85F2F4B4F8}" destId="{197E6B3F-8243-439C-AB3D-7D8138925898}" srcOrd="0" destOrd="0" presId="urn:microsoft.com/office/officeart/2005/8/layout/hierarchy1"/>
    <dgm:cxn modelId="{DED6226F-23C7-4C5E-9C2A-AEFB7A5967C9}" type="presParOf" srcId="{2E82C6AA-1CE1-4748-BB8B-CD85F2F4B4F8}" destId="{7A4389C7-5D90-4A00-95B7-0F1E08C1D6E3}" srcOrd="1" destOrd="0" presId="urn:microsoft.com/office/officeart/2005/8/layout/hierarchy1"/>
    <dgm:cxn modelId="{A181866B-633A-4DEE-9D87-2B2DC87BFD1D}" type="presParOf" srcId="{C11249F1-C9B7-4F80-8E4D-9F9FB86DACC9}" destId="{BB245178-4E56-4629-B757-A642905CC472}" srcOrd="1" destOrd="0" presId="urn:microsoft.com/office/officeart/2005/8/layout/hierarchy1"/>
    <dgm:cxn modelId="{BDEBA673-D7DB-4213-B736-162E99222C4A}" type="presParOf" srcId="{BB245178-4E56-4629-B757-A642905CC472}" destId="{58D95B38-15B3-4D71-9071-71521378576E}" srcOrd="0" destOrd="0" presId="urn:microsoft.com/office/officeart/2005/8/layout/hierarchy1"/>
    <dgm:cxn modelId="{AB88CAD8-A476-4866-B395-BF92BE339FDE}" type="presParOf" srcId="{BB245178-4E56-4629-B757-A642905CC472}" destId="{A6391346-40AE-4A2B-8CE9-2B4A4175E5D5}" srcOrd="1" destOrd="0" presId="urn:microsoft.com/office/officeart/2005/8/layout/hierarchy1"/>
    <dgm:cxn modelId="{372656CC-740F-4AEC-B487-555C975877BD}" type="presParOf" srcId="{A6391346-40AE-4A2B-8CE9-2B4A4175E5D5}" destId="{A92B1A46-2FE7-4777-966B-BF4FE804DB4F}" srcOrd="0" destOrd="0" presId="urn:microsoft.com/office/officeart/2005/8/layout/hierarchy1"/>
    <dgm:cxn modelId="{1FBA743A-95CD-4BE2-9B83-C695FF001005}" type="presParOf" srcId="{A92B1A46-2FE7-4777-966B-BF4FE804DB4F}" destId="{A7E41073-3CAA-41FA-99CA-7A53BF714F93}" srcOrd="0" destOrd="0" presId="urn:microsoft.com/office/officeart/2005/8/layout/hierarchy1"/>
    <dgm:cxn modelId="{50C71534-B9CC-4B53-85BE-FDF1DB52C031}" type="presParOf" srcId="{A92B1A46-2FE7-4777-966B-BF4FE804DB4F}" destId="{364933DB-C913-4D59-9588-D20AEE9BCE38}" srcOrd="1" destOrd="0" presId="urn:microsoft.com/office/officeart/2005/8/layout/hierarchy1"/>
    <dgm:cxn modelId="{09AC442C-2435-4495-9690-30D4EC37B290}" type="presParOf" srcId="{A6391346-40AE-4A2B-8CE9-2B4A4175E5D5}" destId="{C3DE3D74-C415-41F1-AE91-9BF18886C6A1}" srcOrd="1" destOrd="0" presId="urn:microsoft.com/office/officeart/2005/8/layout/hierarchy1"/>
    <dgm:cxn modelId="{D27960AC-2A99-4A3D-8422-535FD74CA4C0}" type="presParOf" srcId="{C3DE3D74-C415-41F1-AE91-9BF18886C6A1}" destId="{3CC91E48-248D-4203-AC9B-C65ABDBE400D}" srcOrd="0" destOrd="0" presId="urn:microsoft.com/office/officeart/2005/8/layout/hierarchy1"/>
    <dgm:cxn modelId="{5281828B-8A7C-45F6-986B-26BEF00FD1C8}" type="presParOf" srcId="{C3DE3D74-C415-41F1-AE91-9BF18886C6A1}" destId="{B96BD237-A6B0-4761-9A72-60BC0868F428}" srcOrd="1" destOrd="0" presId="urn:microsoft.com/office/officeart/2005/8/layout/hierarchy1"/>
    <dgm:cxn modelId="{E82DD3B3-A4C9-4ECD-AC0D-D7D39C00AB97}" type="presParOf" srcId="{B96BD237-A6B0-4761-9A72-60BC0868F428}" destId="{30EE699E-5E9D-4D28-8E69-D48952631570}" srcOrd="0" destOrd="0" presId="urn:microsoft.com/office/officeart/2005/8/layout/hierarchy1"/>
    <dgm:cxn modelId="{BAC85B7A-A154-4059-BB4B-FC8AC7A195BD}" type="presParOf" srcId="{30EE699E-5E9D-4D28-8E69-D48952631570}" destId="{AC144512-77C7-48FB-8243-95217F00E7D2}" srcOrd="0" destOrd="0" presId="urn:microsoft.com/office/officeart/2005/8/layout/hierarchy1"/>
    <dgm:cxn modelId="{EC374B46-22E4-46E0-9F86-BAB123932D6F}" type="presParOf" srcId="{30EE699E-5E9D-4D28-8E69-D48952631570}" destId="{F92780DE-93F7-4EA6-A082-61E382941507}" srcOrd="1" destOrd="0" presId="urn:microsoft.com/office/officeart/2005/8/layout/hierarchy1"/>
    <dgm:cxn modelId="{9A6A7637-68D3-47D9-A0DC-5B1C42A0FBA8}" type="presParOf" srcId="{B96BD237-A6B0-4761-9A72-60BC0868F428}" destId="{F6B6720D-82F6-497A-B3BA-155A7F24ECE1}" srcOrd="1" destOrd="0" presId="urn:microsoft.com/office/officeart/2005/8/layout/hierarchy1"/>
    <dgm:cxn modelId="{B26EDABF-B9CE-48A6-B881-9F42012E7137}" type="presParOf" srcId="{F6B6720D-82F6-497A-B3BA-155A7F24ECE1}" destId="{921BFC2A-5747-4F81-B7C4-E0652525ACBA}" srcOrd="0" destOrd="0" presId="urn:microsoft.com/office/officeart/2005/8/layout/hierarchy1"/>
    <dgm:cxn modelId="{D19DA44F-7F0C-46C9-BB22-DA0498B5D39A}" type="presParOf" srcId="{F6B6720D-82F6-497A-B3BA-155A7F24ECE1}" destId="{331CC2AC-1805-4C42-A29F-87FBB5087657}" srcOrd="1" destOrd="0" presId="urn:microsoft.com/office/officeart/2005/8/layout/hierarchy1"/>
    <dgm:cxn modelId="{323CF7AA-DDB5-43A0-BE65-2F8890F7DE5C}" type="presParOf" srcId="{331CC2AC-1805-4C42-A29F-87FBB5087657}" destId="{921FC1A9-BE1B-40FB-8C75-878E8BD0B22D}" srcOrd="0" destOrd="0" presId="urn:microsoft.com/office/officeart/2005/8/layout/hierarchy1"/>
    <dgm:cxn modelId="{601B0978-FDA0-40A8-88D5-2190560757AC}" type="presParOf" srcId="{921FC1A9-BE1B-40FB-8C75-878E8BD0B22D}" destId="{DAEE8379-C2C0-4E89-A2BF-20B5F25AB3D2}" srcOrd="0" destOrd="0" presId="urn:microsoft.com/office/officeart/2005/8/layout/hierarchy1"/>
    <dgm:cxn modelId="{EC6873D0-D985-44E8-8EF1-0FCCCB8C5227}" type="presParOf" srcId="{921FC1A9-BE1B-40FB-8C75-878E8BD0B22D}" destId="{7DF9E806-DD8E-49C5-A1AF-C313FDFE9D30}" srcOrd="1" destOrd="0" presId="urn:microsoft.com/office/officeart/2005/8/layout/hierarchy1"/>
    <dgm:cxn modelId="{3AD2EBFE-0909-4B67-A7E7-92BF501A76B8}" type="presParOf" srcId="{331CC2AC-1805-4C42-A29F-87FBB5087657}" destId="{33CB9281-F415-4137-8B1F-E09B89849E53}" srcOrd="1" destOrd="0" presId="urn:microsoft.com/office/officeart/2005/8/layout/hierarchy1"/>
    <dgm:cxn modelId="{D08B819E-197A-4A3B-A8DB-D03FDB3E62EA}" type="presParOf" srcId="{F6327020-123E-4DBC-9361-AC9DE67F35E2}" destId="{92C3FED6-B21F-4989-A5D3-B8ACC15F3735}" srcOrd="3" destOrd="0" presId="urn:microsoft.com/office/officeart/2005/8/layout/hierarchy1"/>
    <dgm:cxn modelId="{E6B01F6E-D64C-4B99-941B-1AD4E8A4B5A0}" type="presParOf" srcId="{92C3FED6-B21F-4989-A5D3-B8ACC15F3735}" destId="{07AAE93D-404F-4708-9F2E-4D8769E53D33}" srcOrd="0" destOrd="0" presId="urn:microsoft.com/office/officeart/2005/8/layout/hierarchy1"/>
    <dgm:cxn modelId="{2214D2F1-D1C2-4B54-9333-561FB32137DF}" type="presParOf" srcId="{07AAE93D-404F-4708-9F2E-4D8769E53D33}" destId="{6F0A648A-4D48-47B1-81B7-63076680F265}" srcOrd="0" destOrd="0" presId="urn:microsoft.com/office/officeart/2005/8/layout/hierarchy1"/>
    <dgm:cxn modelId="{D46A7C3B-8D4A-41BE-B901-04511A4859FE}" type="presParOf" srcId="{07AAE93D-404F-4708-9F2E-4D8769E53D33}" destId="{3C7704EF-832B-4A9B-ADB4-6801B81466E6}" srcOrd="1" destOrd="0" presId="urn:microsoft.com/office/officeart/2005/8/layout/hierarchy1"/>
    <dgm:cxn modelId="{151AB259-8BF8-402A-A3B5-6D72D38C25F1}" type="presParOf" srcId="{92C3FED6-B21F-4989-A5D3-B8ACC15F3735}" destId="{5E24FC6D-6628-4C2E-B00C-0646D9D87F85}" srcOrd="1" destOrd="0" presId="urn:microsoft.com/office/officeart/2005/8/layout/hierarchy1"/>
    <dgm:cxn modelId="{438C2269-B0BD-4EF9-B6A6-340939EFA549}" type="presParOf" srcId="{5E24FC6D-6628-4C2E-B00C-0646D9D87F85}" destId="{2E7E1800-4B80-490C-8250-2431781FF240}" srcOrd="0" destOrd="0" presId="urn:microsoft.com/office/officeart/2005/8/layout/hierarchy1"/>
    <dgm:cxn modelId="{112F81C1-21F4-45A6-A8C8-E4F1B9746DE6}" type="presParOf" srcId="{5E24FC6D-6628-4C2E-B00C-0646D9D87F85}" destId="{76BC634D-1AF8-442A-8F56-3B2C6BE15C46}" srcOrd="1" destOrd="0" presId="urn:microsoft.com/office/officeart/2005/8/layout/hierarchy1"/>
    <dgm:cxn modelId="{52B61ED8-3C75-4351-84E8-F4585C249504}" type="presParOf" srcId="{76BC634D-1AF8-442A-8F56-3B2C6BE15C46}" destId="{449DFC5A-604F-4BB8-9146-4F053895C3C0}" srcOrd="0" destOrd="0" presId="urn:microsoft.com/office/officeart/2005/8/layout/hierarchy1"/>
    <dgm:cxn modelId="{839A2FCD-4B16-4209-B6E5-6CDBAC2881B5}" type="presParOf" srcId="{449DFC5A-604F-4BB8-9146-4F053895C3C0}" destId="{5DF53232-05FC-428C-8758-7B986C68DB6D}" srcOrd="0" destOrd="0" presId="urn:microsoft.com/office/officeart/2005/8/layout/hierarchy1"/>
    <dgm:cxn modelId="{A601B5AD-C379-442D-A172-6BA5454506D5}" type="presParOf" srcId="{449DFC5A-604F-4BB8-9146-4F053895C3C0}" destId="{A14756E8-DAEB-481E-BA94-32E7746CA3C8}" srcOrd="1" destOrd="0" presId="urn:microsoft.com/office/officeart/2005/8/layout/hierarchy1"/>
    <dgm:cxn modelId="{2AB34BD9-2F54-4206-BB42-5FF173162A3F}" type="presParOf" srcId="{76BC634D-1AF8-442A-8F56-3B2C6BE15C46}" destId="{B70F6F26-9084-4B71-AED5-3EC2D3B6D615}" srcOrd="1" destOrd="0" presId="urn:microsoft.com/office/officeart/2005/8/layout/hierarchy1"/>
    <dgm:cxn modelId="{F5DB6519-3DD9-4303-8CE9-7801D8172502}" type="presParOf" srcId="{B70F6F26-9084-4B71-AED5-3EC2D3B6D615}" destId="{EE5105EC-2ED5-4A64-9BB0-6135F5D3D1D4}" srcOrd="0" destOrd="0" presId="urn:microsoft.com/office/officeart/2005/8/layout/hierarchy1"/>
    <dgm:cxn modelId="{3AD1B307-D83A-44B4-B9DA-33759D0AB893}" type="presParOf" srcId="{B70F6F26-9084-4B71-AED5-3EC2D3B6D615}" destId="{4E1C8850-A0FC-48E9-99D2-5EE5D14704FB}" srcOrd="1" destOrd="0" presId="urn:microsoft.com/office/officeart/2005/8/layout/hierarchy1"/>
    <dgm:cxn modelId="{E84C8D05-EB2D-4074-A09B-3CC91013AD5F}" type="presParOf" srcId="{4E1C8850-A0FC-48E9-99D2-5EE5D14704FB}" destId="{19C9A024-97C5-4CA4-915B-16EA6B87D90A}" srcOrd="0" destOrd="0" presId="urn:microsoft.com/office/officeart/2005/8/layout/hierarchy1"/>
    <dgm:cxn modelId="{9E8D3850-33BF-4C25-AA5C-4AE90E9522F3}" type="presParOf" srcId="{19C9A024-97C5-4CA4-915B-16EA6B87D90A}" destId="{C06F8D0D-D779-4EFD-8A4A-10FEE82130EF}" srcOrd="0" destOrd="0" presId="urn:microsoft.com/office/officeart/2005/8/layout/hierarchy1"/>
    <dgm:cxn modelId="{7C94E077-5DEC-4CB9-A74D-58B8A43BC28E}" type="presParOf" srcId="{19C9A024-97C5-4CA4-915B-16EA6B87D90A}" destId="{A142C8A6-F83B-421A-A507-7B85DA9B54A8}" srcOrd="1" destOrd="0" presId="urn:microsoft.com/office/officeart/2005/8/layout/hierarchy1"/>
    <dgm:cxn modelId="{713CFDBD-F4A1-42D7-B63B-2ECFCEBAC97F}" type="presParOf" srcId="{4E1C8850-A0FC-48E9-99D2-5EE5D14704FB}" destId="{3509E680-B728-43B3-8B6C-00882B7C68D5}" srcOrd="1" destOrd="0" presId="urn:microsoft.com/office/officeart/2005/8/layout/hierarchy1"/>
    <dgm:cxn modelId="{5E83D192-0796-462C-8A5D-7913F17455CF}" type="presParOf" srcId="{3509E680-B728-43B3-8B6C-00882B7C68D5}" destId="{3699FF99-A752-448D-9C44-DA402286250E}" srcOrd="0" destOrd="0" presId="urn:microsoft.com/office/officeart/2005/8/layout/hierarchy1"/>
    <dgm:cxn modelId="{A6DD26B3-809A-432A-BDD1-B2C6E9FB1F03}" type="presParOf" srcId="{3509E680-B728-43B3-8B6C-00882B7C68D5}" destId="{9BE3A2E0-4E05-478D-B575-710D20872EC5}" srcOrd="1" destOrd="0" presId="urn:microsoft.com/office/officeart/2005/8/layout/hierarchy1"/>
    <dgm:cxn modelId="{E98EA1DF-0F37-458D-9198-EA6875DF8C55}" type="presParOf" srcId="{9BE3A2E0-4E05-478D-B575-710D20872EC5}" destId="{B920F06C-8E16-464A-9BF7-A52B92779A04}" srcOrd="0" destOrd="0" presId="urn:microsoft.com/office/officeart/2005/8/layout/hierarchy1"/>
    <dgm:cxn modelId="{16A23AF6-2B06-4CEF-8E4C-26B40950DBB4}" type="presParOf" srcId="{B920F06C-8E16-464A-9BF7-A52B92779A04}" destId="{53F9F270-B8C0-47E7-85F1-ECBDC2E4CDC2}" srcOrd="0" destOrd="0" presId="urn:microsoft.com/office/officeart/2005/8/layout/hierarchy1"/>
    <dgm:cxn modelId="{4902C6EF-33DE-44E4-B439-5B305EA49F5D}" type="presParOf" srcId="{B920F06C-8E16-464A-9BF7-A52B92779A04}" destId="{88FAE2CA-66D9-4309-B2B7-16136474B729}" srcOrd="1" destOrd="0" presId="urn:microsoft.com/office/officeart/2005/8/layout/hierarchy1"/>
    <dgm:cxn modelId="{C6CEDA81-53A5-470B-8061-7F31EB0D5BD9}" type="presParOf" srcId="{9BE3A2E0-4E05-478D-B575-710D20872EC5}" destId="{EA5CAA69-E834-4EFF-977F-F60EE1BA7D6C}" srcOrd="1" destOrd="0" presId="urn:microsoft.com/office/officeart/2005/8/layout/hierarchy1"/>
    <dgm:cxn modelId="{D5C1CDFB-75FF-4667-8993-9B5B26A58B2C}" type="presParOf" srcId="{EA5CAA69-E834-4EFF-977F-F60EE1BA7D6C}" destId="{C7142F66-FF49-4D34-A511-243F67E32E46}" srcOrd="0" destOrd="0" presId="urn:microsoft.com/office/officeart/2005/8/layout/hierarchy1"/>
    <dgm:cxn modelId="{D1BBF1E1-71CA-4094-806D-04D6F2E4AFB0}" type="presParOf" srcId="{EA5CAA69-E834-4EFF-977F-F60EE1BA7D6C}" destId="{BBE9030E-B91B-4C36-ACA1-A502E3B0D389}" srcOrd="1" destOrd="0" presId="urn:microsoft.com/office/officeart/2005/8/layout/hierarchy1"/>
    <dgm:cxn modelId="{5010FB4C-995A-4B61-942F-9221FA6CCE56}" type="presParOf" srcId="{BBE9030E-B91B-4C36-ACA1-A502E3B0D389}" destId="{828E5A90-FE41-4CD2-82E2-8F076AFEF972}" srcOrd="0" destOrd="0" presId="urn:microsoft.com/office/officeart/2005/8/layout/hierarchy1"/>
    <dgm:cxn modelId="{F28F765D-6A3C-4648-9E27-A642FF85D6E8}" type="presParOf" srcId="{828E5A90-FE41-4CD2-82E2-8F076AFEF972}" destId="{BFB7E986-24DB-47F7-9FAC-42574692F937}" srcOrd="0" destOrd="0" presId="urn:microsoft.com/office/officeart/2005/8/layout/hierarchy1"/>
    <dgm:cxn modelId="{B0A85DA2-E4B1-4616-BE21-FAB9F37E4EB6}" type="presParOf" srcId="{828E5A90-FE41-4CD2-82E2-8F076AFEF972}" destId="{C404BE68-1EE6-4FDB-8FE4-2322C30E9C61}" srcOrd="1" destOrd="0" presId="urn:microsoft.com/office/officeart/2005/8/layout/hierarchy1"/>
    <dgm:cxn modelId="{7B7459B7-C973-4D5C-972A-7BA00E79519F}" type="presParOf" srcId="{BBE9030E-B91B-4C36-ACA1-A502E3B0D389}" destId="{995C78A2-9909-4F91-B60C-FE1DFC414123}" srcOrd="1" destOrd="0" presId="urn:microsoft.com/office/officeart/2005/8/layout/hierarchy1"/>
    <dgm:cxn modelId="{B53A02EC-075B-4931-9869-8558537230F8}" type="presParOf" srcId="{F6327020-123E-4DBC-9361-AC9DE67F35E2}" destId="{B4E08CEC-C213-4D9B-890F-5517CA1A1EB2}" srcOrd="4" destOrd="0" presId="urn:microsoft.com/office/officeart/2005/8/layout/hierarchy1"/>
    <dgm:cxn modelId="{8AC4C1EC-34F1-498D-A85B-F18AB338E750}" type="presParOf" srcId="{B4E08CEC-C213-4D9B-890F-5517CA1A1EB2}" destId="{C281013F-46DB-4AA0-B752-C89AD03D4135}" srcOrd="0" destOrd="0" presId="urn:microsoft.com/office/officeart/2005/8/layout/hierarchy1"/>
    <dgm:cxn modelId="{928F6792-D804-4027-BCED-5E13CD89ACE2}" type="presParOf" srcId="{C281013F-46DB-4AA0-B752-C89AD03D4135}" destId="{DCB60C39-7114-43F6-9B87-8530B715CC13}" srcOrd="0" destOrd="0" presId="urn:microsoft.com/office/officeart/2005/8/layout/hierarchy1"/>
    <dgm:cxn modelId="{4D81BB9F-0186-49BD-972E-56E9DEF09EDD}" type="presParOf" srcId="{C281013F-46DB-4AA0-B752-C89AD03D4135}" destId="{BE7FB90F-F54B-4690-BAA7-AFEF732AE37F}" srcOrd="1" destOrd="0" presId="urn:microsoft.com/office/officeart/2005/8/layout/hierarchy1"/>
    <dgm:cxn modelId="{776ED9DB-7ADF-4F5E-81AF-0FE5E910A252}" type="presParOf" srcId="{B4E08CEC-C213-4D9B-890F-5517CA1A1EB2}" destId="{C7EF70BF-2CD7-4040-8FEC-65680AA4B871}" srcOrd="1" destOrd="0" presId="urn:microsoft.com/office/officeart/2005/8/layout/hierarchy1"/>
    <dgm:cxn modelId="{DC3B8C3C-8896-41E1-83FE-17162B37C3C6}" type="presParOf" srcId="{C7EF70BF-2CD7-4040-8FEC-65680AA4B871}" destId="{7D7E2D27-9456-4419-8D4C-AC9042EA18CC}" srcOrd="0" destOrd="0" presId="urn:microsoft.com/office/officeart/2005/8/layout/hierarchy1"/>
    <dgm:cxn modelId="{F36983D7-87B3-4C3D-B424-A3ADA069EFFE}" type="presParOf" srcId="{C7EF70BF-2CD7-4040-8FEC-65680AA4B871}" destId="{FA1D1A1F-3E4C-4638-9148-DCF432F84321}" srcOrd="1" destOrd="0" presId="urn:microsoft.com/office/officeart/2005/8/layout/hierarchy1"/>
    <dgm:cxn modelId="{B97106DB-2F18-4D98-B771-9C696CE29513}" type="presParOf" srcId="{FA1D1A1F-3E4C-4638-9148-DCF432F84321}" destId="{F9F70271-C910-4FD4-8520-4BEDB2BCA84D}" srcOrd="0" destOrd="0" presId="urn:microsoft.com/office/officeart/2005/8/layout/hierarchy1"/>
    <dgm:cxn modelId="{2C9EBBD9-7798-4394-9CEC-3D840B962C8E}" type="presParOf" srcId="{F9F70271-C910-4FD4-8520-4BEDB2BCA84D}" destId="{CF7876BE-5133-40BD-8A90-1BEDADB4BDBE}" srcOrd="0" destOrd="0" presId="urn:microsoft.com/office/officeart/2005/8/layout/hierarchy1"/>
    <dgm:cxn modelId="{5D2FC2C0-DBB9-4D3F-82AE-0C23864D332E}" type="presParOf" srcId="{F9F70271-C910-4FD4-8520-4BEDB2BCA84D}" destId="{554FA4D3-B506-4ECC-BAD0-BE178CD59628}" srcOrd="1" destOrd="0" presId="urn:microsoft.com/office/officeart/2005/8/layout/hierarchy1"/>
    <dgm:cxn modelId="{C95ED1E7-5B2F-496A-9B12-891F6D7378EA}" type="presParOf" srcId="{FA1D1A1F-3E4C-4638-9148-DCF432F84321}" destId="{79F0B7CF-7EEF-4B9A-B649-17BF3DE2140D}" srcOrd="1" destOrd="0" presId="urn:microsoft.com/office/officeart/2005/8/layout/hierarchy1"/>
    <dgm:cxn modelId="{695A44B5-3B24-4A24-B088-8DB0787E5086}" type="presParOf" srcId="{79F0B7CF-7EEF-4B9A-B649-17BF3DE2140D}" destId="{58429A11-ABE2-4429-8EB4-C4BD643827AF}" srcOrd="0" destOrd="0" presId="urn:microsoft.com/office/officeart/2005/8/layout/hierarchy1"/>
    <dgm:cxn modelId="{DBEF9E00-C01B-4007-98D9-0B675E93C52A}" type="presParOf" srcId="{79F0B7CF-7EEF-4B9A-B649-17BF3DE2140D}" destId="{051599EE-8A52-45C2-8732-CD8754F08A1E}" srcOrd="1" destOrd="0" presId="urn:microsoft.com/office/officeart/2005/8/layout/hierarchy1"/>
    <dgm:cxn modelId="{F1101665-9373-4857-AEE1-E060F6D6CA77}" type="presParOf" srcId="{051599EE-8A52-45C2-8732-CD8754F08A1E}" destId="{89B5E04A-325D-4816-9423-6F7252AA3C76}" srcOrd="0" destOrd="0" presId="urn:microsoft.com/office/officeart/2005/8/layout/hierarchy1"/>
    <dgm:cxn modelId="{A1DCFE41-8C1C-460B-A0BE-46BA79B02B91}" type="presParOf" srcId="{89B5E04A-325D-4816-9423-6F7252AA3C76}" destId="{3FCDB39C-98AA-4221-BD86-A5A2002FCD63}" srcOrd="0" destOrd="0" presId="urn:microsoft.com/office/officeart/2005/8/layout/hierarchy1"/>
    <dgm:cxn modelId="{67DF7F3D-FEA9-47FB-8D6C-E78908CBD07C}" type="presParOf" srcId="{89B5E04A-325D-4816-9423-6F7252AA3C76}" destId="{0DF3002B-1B6A-496A-8030-6BE7AB1E121D}" srcOrd="1" destOrd="0" presId="urn:microsoft.com/office/officeart/2005/8/layout/hierarchy1"/>
    <dgm:cxn modelId="{4A3C1812-D83E-4D7E-AEBB-5F08F8B5AF12}" type="presParOf" srcId="{051599EE-8A52-45C2-8732-CD8754F08A1E}" destId="{4D7EFCF0-5403-4CBA-8F00-DF983B2AD130}" srcOrd="1" destOrd="0" presId="urn:microsoft.com/office/officeart/2005/8/layout/hierarchy1"/>
    <dgm:cxn modelId="{9E857CDE-ABEE-4410-8C43-8037DCEF7963}" type="presParOf" srcId="{4D7EFCF0-5403-4CBA-8F00-DF983B2AD130}" destId="{B8E667A1-FB92-4A26-BDE9-F1B92F081BF4}" srcOrd="0" destOrd="0" presId="urn:microsoft.com/office/officeart/2005/8/layout/hierarchy1"/>
    <dgm:cxn modelId="{AA665098-059B-4494-A42F-96C2FCEF35E8}" type="presParOf" srcId="{4D7EFCF0-5403-4CBA-8F00-DF983B2AD130}" destId="{50D2C847-AD6C-4717-9F46-DE3BB291DE7C}" srcOrd="1" destOrd="0" presId="urn:microsoft.com/office/officeart/2005/8/layout/hierarchy1"/>
    <dgm:cxn modelId="{0A7E6B7C-8FB8-434F-8FC6-584AF4805D64}" type="presParOf" srcId="{50D2C847-AD6C-4717-9F46-DE3BB291DE7C}" destId="{46003021-574F-4EE7-A139-3ED3FDEEB144}" srcOrd="0" destOrd="0" presId="urn:microsoft.com/office/officeart/2005/8/layout/hierarchy1"/>
    <dgm:cxn modelId="{6DCDF34B-437E-4B2D-B324-2529D57A0CB9}" type="presParOf" srcId="{46003021-574F-4EE7-A139-3ED3FDEEB144}" destId="{F37B310D-E1EF-4CC4-AEEB-9A1A42ECECDF}" srcOrd="0" destOrd="0" presId="urn:microsoft.com/office/officeart/2005/8/layout/hierarchy1"/>
    <dgm:cxn modelId="{DBCB7ACD-D5DF-4631-9A21-C6929E8CDE5D}" type="presParOf" srcId="{46003021-574F-4EE7-A139-3ED3FDEEB144}" destId="{A93F94DB-8BB1-4040-860B-5EC15F18675D}" srcOrd="1" destOrd="0" presId="urn:microsoft.com/office/officeart/2005/8/layout/hierarchy1"/>
    <dgm:cxn modelId="{33B4F9A9-1AF9-4C93-90A1-4FB2F85D48C1}" type="presParOf" srcId="{50D2C847-AD6C-4717-9F46-DE3BB291DE7C}" destId="{ADF0D147-0359-40A8-8A77-37F5662A750C}" srcOrd="1" destOrd="0" presId="urn:microsoft.com/office/officeart/2005/8/layout/hierarchy1"/>
    <dgm:cxn modelId="{D934BAAD-5A13-43DD-99A3-0FEA9D778D72}" type="presParOf" srcId="{ADF0D147-0359-40A8-8A77-37F5662A750C}" destId="{1FF4D5A4-47C9-415A-B8C2-07D22E8704AA}" srcOrd="0" destOrd="0" presId="urn:microsoft.com/office/officeart/2005/8/layout/hierarchy1"/>
    <dgm:cxn modelId="{E94093F4-9B00-4F72-BB9A-2734CD10B144}" type="presParOf" srcId="{ADF0D147-0359-40A8-8A77-37F5662A750C}" destId="{D717CE5D-7B48-4F9F-A429-927F67646B10}" srcOrd="1" destOrd="0" presId="urn:microsoft.com/office/officeart/2005/8/layout/hierarchy1"/>
    <dgm:cxn modelId="{C130836D-BBD8-4906-A84B-DB48433AFEA1}" type="presParOf" srcId="{D717CE5D-7B48-4F9F-A429-927F67646B10}" destId="{3399C1D7-8F60-4B1F-9E0C-0D6D2D455243}" srcOrd="0" destOrd="0" presId="urn:microsoft.com/office/officeart/2005/8/layout/hierarchy1"/>
    <dgm:cxn modelId="{424EEE77-5A49-48EA-926A-1AFFD3C569C1}" type="presParOf" srcId="{3399C1D7-8F60-4B1F-9E0C-0D6D2D455243}" destId="{452D830B-99BA-4288-9DB2-A85D55767BAE}" srcOrd="0" destOrd="0" presId="urn:microsoft.com/office/officeart/2005/8/layout/hierarchy1"/>
    <dgm:cxn modelId="{B927AA37-5D0A-4FFD-BDD5-57DAB5E5E510}" type="presParOf" srcId="{3399C1D7-8F60-4B1F-9E0C-0D6D2D455243}" destId="{AD6CEE51-31A2-4995-8CD5-78B12F8891D6}" srcOrd="1" destOrd="0" presId="urn:microsoft.com/office/officeart/2005/8/layout/hierarchy1"/>
    <dgm:cxn modelId="{C4BD58D1-B4EC-4BE1-BDC3-08FD5F039EC9}" type="presParOf" srcId="{D717CE5D-7B48-4F9F-A429-927F67646B10}" destId="{2AE9EA29-61E6-4B4B-BABB-5016DD9D5823}" srcOrd="1" destOrd="0" presId="urn:microsoft.com/office/officeart/2005/8/layout/hierarchy1"/>
    <dgm:cxn modelId="{03A922B3-1F72-485B-BE2F-1CC8FF1ABE0C}" type="presParOf" srcId="{F6327020-123E-4DBC-9361-AC9DE67F35E2}" destId="{0EA85625-4661-477B-9BE4-E38B21C075E2}" srcOrd="5" destOrd="0" presId="urn:microsoft.com/office/officeart/2005/8/layout/hierarchy1"/>
    <dgm:cxn modelId="{C0882AED-4DFE-4CC8-B44E-BB00A057C996}" type="presParOf" srcId="{0EA85625-4661-477B-9BE4-E38B21C075E2}" destId="{DA188825-0857-4333-8430-7BDE55C0B13F}" srcOrd="0" destOrd="0" presId="urn:microsoft.com/office/officeart/2005/8/layout/hierarchy1"/>
    <dgm:cxn modelId="{EC7F1C3F-468A-4247-961C-BAB0D83E0F5E}" type="presParOf" srcId="{DA188825-0857-4333-8430-7BDE55C0B13F}" destId="{51180693-880C-4DCA-BED5-09D7F2E69D9A}" srcOrd="0" destOrd="0" presId="urn:microsoft.com/office/officeart/2005/8/layout/hierarchy1"/>
    <dgm:cxn modelId="{47DDD207-B05F-48F0-B337-B7B193E3FA07}" type="presParOf" srcId="{DA188825-0857-4333-8430-7BDE55C0B13F}" destId="{EC4D5946-A728-47F9-9AE8-8A22121DB5F4}" srcOrd="1" destOrd="0" presId="urn:microsoft.com/office/officeart/2005/8/layout/hierarchy1"/>
    <dgm:cxn modelId="{C3CA9428-DF59-4953-8F57-C342F582D14A}" type="presParOf" srcId="{0EA85625-4661-477B-9BE4-E38B21C075E2}" destId="{1BBE9FF0-F5EF-4CCC-BBAE-76A37220326B}" srcOrd="1" destOrd="0" presId="urn:microsoft.com/office/officeart/2005/8/layout/hierarchy1"/>
    <dgm:cxn modelId="{9E5124DD-D7C2-48DB-83D1-BC627660571C}" type="presParOf" srcId="{1BBE9FF0-F5EF-4CCC-BBAE-76A37220326B}" destId="{132CDDC1-95CF-4CBC-9BA6-96C8819EDEE6}" srcOrd="0" destOrd="0" presId="urn:microsoft.com/office/officeart/2005/8/layout/hierarchy1"/>
    <dgm:cxn modelId="{3B159448-8191-4707-81DF-313BE542AA22}" type="presParOf" srcId="{1BBE9FF0-F5EF-4CCC-BBAE-76A37220326B}" destId="{5024C100-FEEB-4C49-9AB6-8AE7800D843B}" srcOrd="1" destOrd="0" presId="urn:microsoft.com/office/officeart/2005/8/layout/hierarchy1"/>
    <dgm:cxn modelId="{2D861948-52AE-41C4-ADB8-AFC57A25F35D}" type="presParOf" srcId="{5024C100-FEEB-4C49-9AB6-8AE7800D843B}" destId="{867E3D63-91CB-48D1-87E4-040658783D0D}" srcOrd="0" destOrd="0" presId="urn:microsoft.com/office/officeart/2005/8/layout/hierarchy1"/>
    <dgm:cxn modelId="{D6CB2DE7-4430-4B19-A671-42CB61902F4E}" type="presParOf" srcId="{867E3D63-91CB-48D1-87E4-040658783D0D}" destId="{92E58126-BD26-4B2E-82FC-C9E4865326C8}" srcOrd="0" destOrd="0" presId="urn:microsoft.com/office/officeart/2005/8/layout/hierarchy1"/>
    <dgm:cxn modelId="{C9068C88-F2A3-4661-A0A3-F6FBFAE1C1B0}" type="presParOf" srcId="{867E3D63-91CB-48D1-87E4-040658783D0D}" destId="{812B0947-32D9-450B-9C93-58F84CDE7237}" srcOrd="1" destOrd="0" presId="urn:microsoft.com/office/officeart/2005/8/layout/hierarchy1"/>
    <dgm:cxn modelId="{CB83CA89-96D2-4694-9678-6F9D26ED981B}" type="presParOf" srcId="{5024C100-FEEB-4C49-9AB6-8AE7800D843B}" destId="{79311380-4698-44C4-9BCF-3480601EE47C}" srcOrd="1" destOrd="0" presId="urn:microsoft.com/office/officeart/2005/8/layout/hierarchy1"/>
    <dgm:cxn modelId="{AE1F0075-9F1A-444F-B674-F44C26DEAFBF}" type="presParOf" srcId="{79311380-4698-44C4-9BCF-3480601EE47C}" destId="{A1816366-1FAE-46DB-A7D8-0E9AC9738405}" srcOrd="0" destOrd="0" presId="urn:microsoft.com/office/officeart/2005/8/layout/hierarchy1"/>
    <dgm:cxn modelId="{290DBB7D-E9F3-4916-9468-2BC9EDFADC66}" type="presParOf" srcId="{79311380-4698-44C4-9BCF-3480601EE47C}" destId="{98BB3904-1675-4C03-B650-048D06F07319}" srcOrd="1" destOrd="0" presId="urn:microsoft.com/office/officeart/2005/8/layout/hierarchy1"/>
    <dgm:cxn modelId="{F7C43E4E-5ABB-44A1-AB4F-02611D14787C}" type="presParOf" srcId="{98BB3904-1675-4C03-B650-048D06F07319}" destId="{988701B1-920B-40DE-B334-76F268D5014D}" srcOrd="0" destOrd="0" presId="urn:microsoft.com/office/officeart/2005/8/layout/hierarchy1"/>
    <dgm:cxn modelId="{484D1953-1B1E-4DB5-9D5B-E9F870664DD3}" type="presParOf" srcId="{988701B1-920B-40DE-B334-76F268D5014D}" destId="{5C632A01-F645-4C9A-8B33-C99CCDF35965}" srcOrd="0" destOrd="0" presId="urn:microsoft.com/office/officeart/2005/8/layout/hierarchy1"/>
    <dgm:cxn modelId="{1C2DE0DC-B34B-485D-8A26-1D7B46C0681D}" type="presParOf" srcId="{988701B1-920B-40DE-B334-76F268D5014D}" destId="{541AD4A8-6582-4559-A65D-080AD9E527B5}" srcOrd="1" destOrd="0" presId="urn:microsoft.com/office/officeart/2005/8/layout/hierarchy1"/>
    <dgm:cxn modelId="{435A194D-9420-4476-9797-D40D2726311E}" type="presParOf" srcId="{98BB3904-1675-4C03-B650-048D06F07319}" destId="{341C6CAE-4E71-4383-9DED-83471D6BA95F}" srcOrd="1" destOrd="0" presId="urn:microsoft.com/office/officeart/2005/8/layout/hierarchy1"/>
    <dgm:cxn modelId="{6FA39159-7952-4AB1-9428-DC4252C9FB83}" type="presParOf" srcId="{341C6CAE-4E71-4383-9DED-83471D6BA95F}" destId="{550BF9A5-8F5C-4114-B253-3D434803C834}" srcOrd="0" destOrd="0" presId="urn:microsoft.com/office/officeart/2005/8/layout/hierarchy1"/>
    <dgm:cxn modelId="{73B1890A-787C-43A0-A698-258EF905D9AD}" type="presParOf" srcId="{341C6CAE-4E71-4383-9DED-83471D6BA95F}" destId="{86D70A13-1208-47CE-A363-ADB66A81FCA8}" srcOrd="1" destOrd="0" presId="urn:microsoft.com/office/officeart/2005/8/layout/hierarchy1"/>
    <dgm:cxn modelId="{2CF84B4B-BF28-4EBB-B787-97F431B14E82}" type="presParOf" srcId="{86D70A13-1208-47CE-A363-ADB66A81FCA8}" destId="{154CFA1C-3538-48A1-BF29-07B5A03D7354}" srcOrd="0" destOrd="0" presId="urn:microsoft.com/office/officeart/2005/8/layout/hierarchy1"/>
    <dgm:cxn modelId="{016E4F6E-2F16-45E5-9BED-8FAC123320F7}" type="presParOf" srcId="{154CFA1C-3538-48A1-BF29-07B5A03D7354}" destId="{1BD3935F-DF91-431D-8E3C-7B1828823796}" srcOrd="0" destOrd="0" presId="urn:microsoft.com/office/officeart/2005/8/layout/hierarchy1"/>
    <dgm:cxn modelId="{00EBC178-FB04-476C-AB8A-2A811E4433D9}" type="presParOf" srcId="{154CFA1C-3538-48A1-BF29-07B5A03D7354}" destId="{1AAF8A94-DDBF-4D39-BD9A-BFE16EF53048}" srcOrd="1" destOrd="0" presId="urn:microsoft.com/office/officeart/2005/8/layout/hierarchy1"/>
    <dgm:cxn modelId="{2B4BAA6C-5B1D-44C2-8752-475CE7B3DC04}" type="presParOf" srcId="{86D70A13-1208-47CE-A363-ADB66A81FCA8}" destId="{792A60D7-AE5E-4F7C-9004-889F27B2857F}" srcOrd="1" destOrd="0" presId="urn:microsoft.com/office/officeart/2005/8/layout/hierarchy1"/>
    <dgm:cxn modelId="{5D134E0D-A898-4BF0-B658-4B4C2CAAD280}" type="presParOf" srcId="{792A60D7-AE5E-4F7C-9004-889F27B2857F}" destId="{B7CB9D33-7D94-4D0A-9675-32EC6F8E3B08}" srcOrd="0" destOrd="0" presId="urn:microsoft.com/office/officeart/2005/8/layout/hierarchy1"/>
    <dgm:cxn modelId="{6851E4ED-09E2-4D16-8B43-6F6F99D4BC15}" type="presParOf" srcId="{792A60D7-AE5E-4F7C-9004-889F27B2857F}" destId="{94775D46-3433-4A74-8315-FCD73C76CCCF}" srcOrd="1" destOrd="0" presId="urn:microsoft.com/office/officeart/2005/8/layout/hierarchy1"/>
    <dgm:cxn modelId="{958794A1-555F-4604-BE6B-DE0E602F1B23}" type="presParOf" srcId="{94775D46-3433-4A74-8315-FCD73C76CCCF}" destId="{55631EA4-4567-4206-BB99-DD313E6380A5}" srcOrd="0" destOrd="0" presId="urn:microsoft.com/office/officeart/2005/8/layout/hierarchy1"/>
    <dgm:cxn modelId="{6B6368F8-FDAC-406C-A138-03BFC3B5FFDE}" type="presParOf" srcId="{55631EA4-4567-4206-BB99-DD313E6380A5}" destId="{657FC92B-8A23-47FE-B8C7-71982B68A892}" srcOrd="0" destOrd="0" presId="urn:microsoft.com/office/officeart/2005/8/layout/hierarchy1"/>
    <dgm:cxn modelId="{BF16AB89-2484-430C-9EC6-C1F727632812}" type="presParOf" srcId="{55631EA4-4567-4206-BB99-DD313E6380A5}" destId="{F13C0CC2-9EC3-488E-A98F-3BC8C9ED9E19}" srcOrd="1" destOrd="0" presId="urn:microsoft.com/office/officeart/2005/8/layout/hierarchy1"/>
    <dgm:cxn modelId="{F1004FAC-439B-4A13-80CA-B37BF7C44CFF}" type="presParOf" srcId="{94775D46-3433-4A74-8315-FCD73C76CCCF}" destId="{F03D795D-A85E-4B3E-9269-B086304343E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5E8822-EE5B-42BA-851E-535E4893515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4D90FC8-A923-4325-A640-24D5E18A279C}">
      <dgm:prSet custT="1"/>
      <dgm:spPr/>
      <dgm:t>
        <a:bodyPr/>
        <a:lstStyle/>
        <a:p>
          <a:r>
            <a:rPr lang="en-US" sz="3200"/>
            <a:t>Digital Information Technology</a:t>
          </a:r>
        </a:p>
      </dgm:t>
    </dgm:pt>
    <dgm:pt modelId="{98E6E367-FBE3-4E8A-9A56-1B6D53319E64}" type="parTrans" cxnId="{412CA76E-AFB4-4EFB-8A9A-2D36785A3AC6}">
      <dgm:prSet/>
      <dgm:spPr/>
      <dgm:t>
        <a:bodyPr/>
        <a:lstStyle/>
        <a:p>
          <a:endParaRPr lang="en-US"/>
        </a:p>
      </dgm:t>
    </dgm:pt>
    <dgm:pt modelId="{900DDA4D-78B7-4993-A5C3-9401D23075D0}" type="sibTrans" cxnId="{412CA76E-AFB4-4EFB-8A9A-2D36785A3AC6}">
      <dgm:prSet/>
      <dgm:spPr/>
      <dgm:t>
        <a:bodyPr/>
        <a:lstStyle/>
        <a:p>
          <a:endParaRPr lang="en-US"/>
        </a:p>
      </dgm:t>
    </dgm:pt>
    <dgm:pt modelId="{1AB5C14F-0D74-42E6-A50E-1F691CFE4F97}">
      <dgm:prSet custT="1"/>
      <dgm:spPr/>
      <dgm:t>
        <a:bodyPr/>
        <a:lstStyle/>
        <a:p>
          <a:r>
            <a:rPr lang="en-US" sz="3200"/>
            <a:t>Personal Financial Literacy</a:t>
          </a:r>
        </a:p>
      </dgm:t>
    </dgm:pt>
    <dgm:pt modelId="{7061D934-6BB9-4F7F-BB7A-56350ADD50C7}" type="parTrans" cxnId="{2939378C-FDC6-4775-8EFC-159C97E2C0C0}">
      <dgm:prSet/>
      <dgm:spPr/>
      <dgm:t>
        <a:bodyPr/>
        <a:lstStyle/>
        <a:p>
          <a:endParaRPr lang="en-US"/>
        </a:p>
      </dgm:t>
    </dgm:pt>
    <dgm:pt modelId="{9719DFD1-DA23-47B8-A240-1D7185DCC40C}" type="sibTrans" cxnId="{2939378C-FDC6-4775-8EFC-159C97E2C0C0}">
      <dgm:prSet/>
      <dgm:spPr/>
      <dgm:t>
        <a:bodyPr/>
        <a:lstStyle/>
        <a:p>
          <a:endParaRPr lang="en-US"/>
        </a:p>
      </dgm:t>
    </dgm:pt>
    <dgm:pt modelId="{8E474C73-6437-4DB5-8D0F-4FF72DF70BA8}">
      <dgm:prSet custT="1"/>
      <dgm:spPr/>
      <dgm:t>
        <a:bodyPr/>
        <a:lstStyle/>
        <a:p>
          <a:r>
            <a:rPr lang="en-US" sz="3200"/>
            <a:t>Business Education Directed Study</a:t>
          </a:r>
        </a:p>
      </dgm:t>
    </dgm:pt>
    <dgm:pt modelId="{946A06E9-0004-4A93-BB40-6241B7442BEE}" type="parTrans" cxnId="{60F3D803-9311-4E1B-81ED-D2CEC30D4F28}">
      <dgm:prSet/>
      <dgm:spPr/>
      <dgm:t>
        <a:bodyPr/>
        <a:lstStyle/>
        <a:p>
          <a:endParaRPr lang="en-US"/>
        </a:p>
      </dgm:t>
    </dgm:pt>
    <dgm:pt modelId="{6D7CFACA-4B49-48F3-AFFF-1668EA4A83FA}" type="sibTrans" cxnId="{60F3D803-9311-4E1B-81ED-D2CEC30D4F28}">
      <dgm:prSet/>
      <dgm:spPr/>
      <dgm:t>
        <a:bodyPr/>
        <a:lstStyle/>
        <a:p>
          <a:endParaRPr lang="en-US"/>
        </a:p>
      </dgm:t>
    </dgm:pt>
    <dgm:pt modelId="{4667FAA7-664B-4AED-B2AB-58DF758D11BA}">
      <dgm:prSet custT="1"/>
      <dgm:spPr/>
      <dgm:t>
        <a:bodyPr/>
        <a:lstStyle/>
        <a:p>
          <a:r>
            <a:rPr lang="en-US" sz="3200"/>
            <a:t>This is a Graduation Requirement for Class of 2027 and later</a:t>
          </a:r>
        </a:p>
      </dgm:t>
    </dgm:pt>
    <dgm:pt modelId="{126C306C-73C2-46F6-85C2-B0A17A047070}" type="parTrans" cxnId="{FAB21801-768D-4F97-937A-238DD26F0308}">
      <dgm:prSet/>
      <dgm:spPr/>
      <dgm:t>
        <a:bodyPr/>
        <a:lstStyle/>
        <a:p>
          <a:endParaRPr lang="en-US"/>
        </a:p>
      </dgm:t>
    </dgm:pt>
    <dgm:pt modelId="{BC913E6A-F854-4628-99BF-65445A19B344}" type="sibTrans" cxnId="{FAB21801-768D-4F97-937A-238DD26F0308}">
      <dgm:prSet/>
      <dgm:spPr/>
      <dgm:t>
        <a:bodyPr/>
        <a:lstStyle/>
        <a:p>
          <a:endParaRPr lang="en-US"/>
        </a:p>
      </dgm:t>
    </dgm:pt>
    <dgm:pt modelId="{D7801495-AD1D-4E34-9E2D-5CB148837DFF}">
      <dgm:prSet custT="1"/>
      <dgm:spPr/>
      <dgm:t>
        <a:bodyPr/>
        <a:lstStyle/>
        <a:p>
          <a:r>
            <a:rPr lang="en-US" sz="3200"/>
            <a:t>For Program Completers</a:t>
          </a:r>
        </a:p>
      </dgm:t>
    </dgm:pt>
    <dgm:pt modelId="{11E8D811-C5F6-47E0-8FEC-DF2B9DD603C8}" type="parTrans" cxnId="{9CDA1053-B821-44CF-BD8A-0F4D4362B529}">
      <dgm:prSet/>
      <dgm:spPr/>
    </dgm:pt>
    <dgm:pt modelId="{E1C8B834-EB34-4200-8E8B-AED3932556FC}" type="sibTrans" cxnId="{9CDA1053-B821-44CF-BD8A-0F4D4362B529}">
      <dgm:prSet/>
      <dgm:spPr/>
    </dgm:pt>
    <dgm:pt modelId="{F6327020-123E-4DBC-9361-AC9DE67F35E2}" type="pres">
      <dgm:prSet presAssocID="{B15E8822-EE5B-42BA-851E-535E48935150}" presName="hierChild1" presStyleCnt="0">
        <dgm:presLayoutVars>
          <dgm:chPref val="1"/>
          <dgm:dir/>
          <dgm:animOne val="branch"/>
          <dgm:animLvl val="lvl"/>
          <dgm:resizeHandles/>
        </dgm:presLayoutVars>
      </dgm:prSet>
      <dgm:spPr/>
    </dgm:pt>
    <dgm:pt modelId="{41060098-C243-45C0-8AB2-ADEBE398CF47}" type="pres">
      <dgm:prSet presAssocID="{B4D90FC8-A923-4325-A640-24D5E18A279C}" presName="hierRoot1" presStyleCnt="0"/>
      <dgm:spPr/>
    </dgm:pt>
    <dgm:pt modelId="{AA70D612-2B57-4C7E-87C9-C39AAAFD0BB9}" type="pres">
      <dgm:prSet presAssocID="{B4D90FC8-A923-4325-A640-24D5E18A279C}" presName="composite" presStyleCnt="0"/>
      <dgm:spPr/>
    </dgm:pt>
    <dgm:pt modelId="{64B91BCB-EA4B-4DE8-A62E-AD97636AA4C7}" type="pres">
      <dgm:prSet presAssocID="{B4D90FC8-A923-4325-A640-24D5E18A279C}" presName="background" presStyleLbl="node0" presStyleIdx="0" presStyleCnt="3"/>
      <dgm:spPr/>
    </dgm:pt>
    <dgm:pt modelId="{4074BCF8-59F8-428B-BBB9-ACA473C38818}" type="pres">
      <dgm:prSet presAssocID="{B4D90FC8-A923-4325-A640-24D5E18A279C}" presName="text" presStyleLbl="fgAcc0" presStyleIdx="0" presStyleCnt="3" custLinFactNeighborX="929">
        <dgm:presLayoutVars>
          <dgm:chPref val="3"/>
        </dgm:presLayoutVars>
      </dgm:prSet>
      <dgm:spPr/>
    </dgm:pt>
    <dgm:pt modelId="{99C736C2-A302-424B-B347-A10B2A01931E}" type="pres">
      <dgm:prSet presAssocID="{B4D90FC8-A923-4325-A640-24D5E18A279C}" presName="hierChild2" presStyleCnt="0"/>
      <dgm:spPr/>
    </dgm:pt>
    <dgm:pt modelId="{B7830D4F-1599-4FFC-BDCD-DBF230689874}" type="pres">
      <dgm:prSet presAssocID="{1AB5C14F-0D74-42E6-A50E-1F691CFE4F97}" presName="hierRoot1" presStyleCnt="0"/>
      <dgm:spPr/>
    </dgm:pt>
    <dgm:pt modelId="{D2120CAB-1513-4F4A-8C8B-BF923784CC65}" type="pres">
      <dgm:prSet presAssocID="{1AB5C14F-0D74-42E6-A50E-1F691CFE4F97}" presName="composite" presStyleCnt="0"/>
      <dgm:spPr/>
    </dgm:pt>
    <dgm:pt modelId="{9EEE7B00-49E7-42BE-B35A-66E203C0BE18}" type="pres">
      <dgm:prSet presAssocID="{1AB5C14F-0D74-42E6-A50E-1F691CFE4F97}" presName="background" presStyleLbl="node0" presStyleIdx="1" presStyleCnt="3"/>
      <dgm:spPr/>
    </dgm:pt>
    <dgm:pt modelId="{F33C18D3-4889-4AF6-BD74-68F48B1C0B38}" type="pres">
      <dgm:prSet presAssocID="{1AB5C14F-0D74-42E6-A50E-1F691CFE4F97}" presName="text" presStyleLbl="fgAcc0" presStyleIdx="1" presStyleCnt="3">
        <dgm:presLayoutVars>
          <dgm:chPref val="3"/>
        </dgm:presLayoutVars>
      </dgm:prSet>
      <dgm:spPr/>
    </dgm:pt>
    <dgm:pt modelId="{62B7C4DB-F7DD-43D6-8B59-60A91FD21937}" type="pres">
      <dgm:prSet presAssocID="{1AB5C14F-0D74-42E6-A50E-1F691CFE4F97}" presName="hierChild2" presStyleCnt="0"/>
      <dgm:spPr/>
    </dgm:pt>
    <dgm:pt modelId="{39E67604-5E6D-471B-9CA8-E0B69A42E9C5}" type="pres">
      <dgm:prSet presAssocID="{126C306C-73C2-46F6-85C2-B0A17A047070}" presName="Name10" presStyleLbl="parChTrans1D2" presStyleIdx="0" presStyleCnt="2"/>
      <dgm:spPr/>
    </dgm:pt>
    <dgm:pt modelId="{765AB310-9E0F-4B20-A3D5-1F4203A41181}" type="pres">
      <dgm:prSet presAssocID="{4667FAA7-664B-4AED-B2AB-58DF758D11BA}" presName="hierRoot2" presStyleCnt="0"/>
      <dgm:spPr/>
    </dgm:pt>
    <dgm:pt modelId="{E37DB10E-EBBD-46EB-8768-86126A8E5A8E}" type="pres">
      <dgm:prSet presAssocID="{4667FAA7-664B-4AED-B2AB-58DF758D11BA}" presName="composite2" presStyleCnt="0"/>
      <dgm:spPr/>
    </dgm:pt>
    <dgm:pt modelId="{C899423D-C620-46A8-9BAC-B9DEB0DD3839}" type="pres">
      <dgm:prSet presAssocID="{4667FAA7-664B-4AED-B2AB-58DF758D11BA}" presName="background2" presStyleLbl="node2" presStyleIdx="0" presStyleCnt="2"/>
      <dgm:spPr/>
    </dgm:pt>
    <dgm:pt modelId="{89CC2603-ECEE-439E-B5C3-68F19C996B17}" type="pres">
      <dgm:prSet presAssocID="{4667FAA7-664B-4AED-B2AB-58DF758D11BA}" presName="text2" presStyleLbl="fgAcc2" presStyleIdx="0" presStyleCnt="2" custScaleX="104781" custScaleY="124809">
        <dgm:presLayoutVars>
          <dgm:chPref val="3"/>
        </dgm:presLayoutVars>
      </dgm:prSet>
      <dgm:spPr/>
    </dgm:pt>
    <dgm:pt modelId="{7B58116A-F37E-400C-A8FE-E056132BBE77}" type="pres">
      <dgm:prSet presAssocID="{4667FAA7-664B-4AED-B2AB-58DF758D11BA}" presName="hierChild3" presStyleCnt="0"/>
      <dgm:spPr/>
    </dgm:pt>
    <dgm:pt modelId="{273066D6-38F6-47B4-91C5-83DCCD46FAF8}" type="pres">
      <dgm:prSet presAssocID="{8E474C73-6437-4DB5-8D0F-4FF72DF70BA8}" presName="hierRoot1" presStyleCnt="0"/>
      <dgm:spPr/>
    </dgm:pt>
    <dgm:pt modelId="{80010BB4-DBEB-41FE-B67A-9739281B9950}" type="pres">
      <dgm:prSet presAssocID="{8E474C73-6437-4DB5-8D0F-4FF72DF70BA8}" presName="composite" presStyleCnt="0"/>
      <dgm:spPr/>
    </dgm:pt>
    <dgm:pt modelId="{3C23BB1D-E4A0-422C-8DAC-0DECC62ABD41}" type="pres">
      <dgm:prSet presAssocID="{8E474C73-6437-4DB5-8D0F-4FF72DF70BA8}" presName="background" presStyleLbl="node0" presStyleIdx="2" presStyleCnt="3"/>
      <dgm:spPr/>
    </dgm:pt>
    <dgm:pt modelId="{632E7F29-0E9F-434F-98C9-B67E51C48853}" type="pres">
      <dgm:prSet presAssocID="{8E474C73-6437-4DB5-8D0F-4FF72DF70BA8}" presName="text" presStyleLbl="fgAcc0" presStyleIdx="2" presStyleCnt="3">
        <dgm:presLayoutVars>
          <dgm:chPref val="3"/>
        </dgm:presLayoutVars>
      </dgm:prSet>
      <dgm:spPr/>
    </dgm:pt>
    <dgm:pt modelId="{ED790C73-A216-44C8-88FC-39CD1098DE7A}" type="pres">
      <dgm:prSet presAssocID="{8E474C73-6437-4DB5-8D0F-4FF72DF70BA8}" presName="hierChild2" presStyleCnt="0"/>
      <dgm:spPr/>
    </dgm:pt>
    <dgm:pt modelId="{25E4067A-3C62-4250-BE64-1FEFB1327C9C}" type="pres">
      <dgm:prSet presAssocID="{11E8D811-C5F6-47E0-8FEC-DF2B9DD603C8}" presName="Name10" presStyleLbl="parChTrans1D2" presStyleIdx="1" presStyleCnt="2"/>
      <dgm:spPr/>
    </dgm:pt>
    <dgm:pt modelId="{3F413DBD-290F-410B-8902-B112C0CC1896}" type="pres">
      <dgm:prSet presAssocID="{D7801495-AD1D-4E34-9E2D-5CB148837DFF}" presName="hierRoot2" presStyleCnt="0"/>
      <dgm:spPr/>
    </dgm:pt>
    <dgm:pt modelId="{7309B7E7-E775-44FD-B4E5-4D4DD86045AF}" type="pres">
      <dgm:prSet presAssocID="{D7801495-AD1D-4E34-9E2D-5CB148837DFF}" presName="composite2" presStyleCnt="0"/>
      <dgm:spPr/>
    </dgm:pt>
    <dgm:pt modelId="{9E662A7D-94C9-4B9B-9859-9A4EF820C1BF}" type="pres">
      <dgm:prSet presAssocID="{D7801495-AD1D-4E34-9E2D-5CB148837DFF}" presName="background2" presStyleLbl="node2" presStyleIdx="1" presStyleCnt="2"/>
      <dgm:spPr/>
    </dgm:pt>
    <dgm:pt modelId="{32A3F48C-0A57-4A33-9A3A-D1E63D6B9576}" type="pres">
      <dgm:prSet presAssocID="{D7801495-AD1D-4E34-9E2D-5CB148837DFF}" presName="text2" presStyleLbl="fgAcc2" presStyleIdx="1" presStyleCnt="2">
        <dgm:presLayoutVars>
          <dgm:chPref val="3"/>
        </dgm:presLayoutVars>
      </dgm:prSet>
      <dgm:spPr/>
    </dgm:pt>
    <dgm:pt modelId="{F7F53559-A345-4CD7-811B-05BCB2B82300}" type="pres">
      <dgm:prSet presAssocID="{D7801495-AD1D-4E34-9E2D-5CB148837DFF}" presName="hierChild3" presStyleCnt="0"/>
      <dgm:spPr/>
    </dgm:pt>
  </dgm:ptLst>
  <dgm:cxnLst>
    <dgm:cxn modelId="{FAB21801-768D-4F97-937A-238DD26F0308}" srcId="{1AB5C14F-0D74-42E6-A50E-1F691CFE4F97}" destId="{4667FAA7-664B-4AED-B2AB-58DF758D11BA}" srcOrd="0" destOrd="0" parTransId="{126C306C-73C2-46F6-85C2-B0A17A047070}" sibTransId="{BC913E6A-F854-4628-99BF-65445A19B344}"/>
    <dgm:cxn modelId="{60F3D803-9311-4E1B-81ED-D2CEC30D4F28}" srcId="{B15E8822-EE5B-42BA-851E-535E48935150}" destId="{8E474C73-6437-4DB5-8D0F-4FF72DF70BA8}" srcOrd="2" destOrd="0" parTransId="{946A06E9-0004-4A93-BB40-6241B7442BEE}" sibTransId="{6D7CFACA-4B49-48F3-AFFF-1668EA4A83FA}"/>
    <dgm:cxn modelId="{2843EA0B-5B81-458A-B121-6AC32243CC55}" type="presOf" srcId="{B15E8822-EE5B-42BA-851E-535E48935150}" destId="{F6327020-123E-4DBC-9361-AC9DE67F35E2}" srcOrd="0" destOrd="0" presId="urn:microsoft.com/office/officeart/2005/8/layout/hierarchy1"/>
    <dgm:cxn modelId="{0001230E-7CF9-4A3A-99CB-94B8C0AB445E}" type="presOf" srcId="{8E474C73-6437-4DB5-8D0F-4FF72DF70BA8}" destId="{632E7F29-0E9F-434F-98C9-B67E51C48853}" srcOrd="0" destOrd="0" presId="urn:microsoft.com/office/officeart/2005/8/layout/hierarchy1"/>
    <dgm:cxn modelId="{CD5D0810-469E-4E2B-B93C-745C19DDB360}" type="presOf" srcId="{4667FAA7-664B-4AED-B2AB-58DF758D11BA}" destId="{89CC2603-ECEE-439E-B5C3-68F19C996B17}" srcOrd="0" destOrd="0" presId="urn:microsoft.com/office/officeart/2005/8/layout/hierarchy1"/>
    <dgm:cxn modelId="{A4B27C1A-33DA-4EBF-AA59-3508A9C5F210}" type="presOf" srcId="{1AB5C14F-0D74-42E6-A50E-1F691CFE4F97}" destId="{F33C18D3-4889-4AF6-BD74-68F48B1C0B38}" srcOrd="0" destOrd="0" presId="urn:microsoft.com/office/officeart/2005/8/layout/hierarchy1"/>
    <dgm:cxn modelId="{412CA76E-AFB4-4EFB-8A9A-2D36785A3AC6}" srcId="{B15E8822-EE5B-42BA-851E-535E48935150}" destId="{B4D90FC8-A923-4325-A640-24D5E18A279C}" srcOrd="0" destOrd="0" parTransId="{98E6E367-FBE3-4E8A-9A56-1B6D53319E64}" sibTransId="{900DDA4D-78B7-4993-A5C3-9401D23075D0}"/>
    <dgm:cxn modelId="{9CDA1053-B821-44CF-BD8A-0F4D4362B529}" srcId="{8E474C73-6437-4DB5-8D0F-4FF72DF70BA8}" destId="{D7801495-AD1D-4E34-9E2D-5CB148837DFF}" srcOrd="0" destOrd="0" parTransId="{11E8D811-C5F6-47E0-8FEC-DF2B9DD603C8}" sibTransId="{E1C8B834-EB34-4200-8E8B-AED3932556FC}"/>
    <dgm:cxn modelId="{D7034557-6057-43D9-A188-4047CA007FB0}" type="presOf" srcId="{B4D90FC8-A923-4325-A640-24D5E18A279C}" destId="{4074BCF8-59F8-428B-BBB9-ACA473C38818}" srcOrd="0" destOrd="0" presId="urn:microsoft.com/office/officeart/2005/8/layout/hierarchy1"/>
    <dgm:cxn modelId="{2939378C-FDC6-4775-8EFC-159C97E2C0C0}" srcId="{B15E8822-EE5B-42BA-851E-535E48935150}" destId="{1AB5C14F-0D74-42E6-A50E-1F691CFE4F97}" srcOrd="1" destOrd="0" parTransId="{7061D934-6BB9-4F7F-BB7A-56350ADD50C7}" sibTransId="{9719DFD1-DA23-47B8-A240-1D7185DCC40C}"/>
    <dgm:cxn modelId="{4B044BA1-4ECB-4CB5-84B5-9A99167B26F7}" type="presOf" srcId="{11E8D811-C5F6-47E0-8FEC-DF2B9DD603C8}" destId="{25E4067A-3C62-4250-BE64-1FEFB1327C9C}" srcOrd="0" destOrd="0" presId="urn:microsoft.com/office/officeart/2005/8/layout/hierarchy1"/>
    <dgm:cxn modelId="{1BA8DECD-2DA8-4C72-8DC0-6366AB0514B3}" type="presOf" srcId="{D7801495-AD1D-4E34-9E2D-5CB148837DFF}" destId="{32A3F48C-0A57-4A33-9A3A-D1E63D6B9576}" srcOrd="0" destOrd="0" presId="urn:microsoft.com/office/officeart/2005/8/layout/hierarchy1"/>
    <dgm:cxn modelId="{CA800DDB-25FC-4C5B-8F40-D69D55EB967B}" type="presOf" srcId="{126C306C-73C2-46F6-85C2-B0A17A047070}" destId="{39E67604-5E6D-471B-9CA8-E0B69A42E9C5}" srcOrd="0" destOrd="0" presId="urn:microsoft.com/office/officeart/2005/8/layout/hierarchy1"/>
    <dgm:cxn modelId="{7D46BDD8-8E14-47B2-81D4-DD4C0FA8D53D}" type="presParOf" srcId="{F6327020-123E-4DBC-9361-AC9DE67F35E2}" destId="{41060098-C243-45C0-8AB2-ADEBE398CF47}" srcOrd="0" destOrd="0" presId="urn:microsoft.com/office/officeart/2005/8/layout/hierarchy1"/>
    <dgm:cxn modelId="{14C5F166-AB0A-49D9-9044-830FA497A3AB}" type="presParOf" srcId="{41060098-C243-45C0-8AB2-ADEBE398CF47}" destId="{AA70D612-2B57-4C7E-87C9-C39AAAFD0BB9}" srcOrd="0" destOrd="0" presId="urn:microsoft.com/office/officeart/2005/8/layout/hierarchy1"/>
    <dgm:cxn modelId="{AE9DCFA2-6382-423B-A396-16C2CEBBE70C}" type="presParOf" srcId="{AA70D612-2B57-4C7E-87C9-C39AAAFD0BB9}" destId="{64B91BCB-EA4B-4DE8-A62E-AD97636AA4C7}" srcOrd="0" destOrd="0" presId="urn:microsoft.com/office/officeart/2005/8/layout/hierarchy1"/>
    <dgm:cxn modelId="{FEBA159A-B769-4A61-8D32-0382FA92A968}" type="presParOf" srcId="{AA70D612-2B57-4C7E-87C9-C39AAAFD0BB9}" destId="{4074BCF8-59F8-428B-BBB9-ACA473C38818}" srcOrd="1" destOrd="0" presId="urn:microsoft.com/office/officeart/2005/8/layout/hierarchy1"/>
    <dgm:cxn modelId="{F61CA6DC-9C80-4D1F-A56A-611FD7738F38}" type="presParOf" srcId="{41060098-C243-45C0-8AB2-ADEBE398CF47}" destId="{99C736C2-A302-424B-B347-A10B2A01931E}" srcOrd="1" destOrd="0" presId="urn:microsoft.com/office/officeart/2005/8/layout/hierarchy1"/>
    <dgm:cxn modelId="{454EB470-3390-4855-B9CD-E8368BB3CDAF}" type="presParOf" srcId="{F6327020-123E-4DBC-9361-AC9DE67F35E2}" destId="{B7830D4F-1599-4FFC-BDCD-DBF230689874}" srcOrd="1" destOrd="0" presId="urn:microsoft.com/office/officeart/2005/8/layout/hierarchy1"/>
    <dgm:cxn modelId="{0B5A8842-8149-4983-A203-5386D2ADCD62}" type="presParOf" srcId="{B7830D4F-1599-4FFC-BDCD-DBF230689874}" destId="{D2120CAB-1513-4F4A-8C8B-BF923784CC65}" srcOrd="0" destOrd="0" presId="urn:microsoft.com/office/officeart/2005/8/layout/hierarchy1"/>
    <dgm:cxn modelId="{2CDBF8B4-7DCC-49E6-B315-1DC51B648143}" type="presParOf" srcId="{D2120CAB-1513-4F4A-8C8B-BF923784CC65}" destId="{9EEE7B00-49E7-42BE-B35A-66E203C0BE18}" srcOrd="0" destOrd="0" presId="urn:microsoft.com/office/officeart/2005/8/layout/hierarchy1"/>
    <dgm:cxn modelId="{65DE6DE8-2E5F-4A28-9528-85DAABF2AE26}" type="presParOf" srcId="{D2120CAB-1513-4F4A-8C8B-BF923784CC65}" destId="{F33C18D3-4889-4AF6-BD74-68F48B1C0B38}" srcOrd="1" destOrd="0" presId="urn:microsoft.com/office/officeart/2005/8/layout/hierarchy1"/>
    <dgm:cxn modelId="{0BBF6096-1DB2-4F2B-8ADE-331FC3A87DD9}" type="presParOf" srcId="{B7830D4F-1599-4FFC-BDCD-DBF230689874}" destId="{62B7C4DB-F7DD-43D6-8B59-60A91FD21937}" srcOrd="1" destOrd="0" presId="urn:microsoft.com/office/officeart/2005/8/layout/hierarchy1"/>
    <dgm:cxn modelId="{64A02E57-C26F-4AE8-B5EF-E551CD42BADA}" type="presParOf" srcId="{62B7C4DB-F7DD-43D6-8B59-60A91FD21937}" destId="{39E67604-5E6D-471B-9CA8-E0B69A42E9C5}" srcOrd="0" destOrd="0" presId="urn:microsoft.com/office/officeart/2005/8/layout/hierarchy1"/>
    <dgm:cxn modelId="{35E8C426-8F5C-422C-A42F-319C3B15600D}" type="presParOf" srcId="{62B7C4DB-F7DD-43D6-8B59-60A91FD21937}" destId="{765AB310-9E0F-4B20-A3D5-1F4203A41181}" srcOrd="1" destOrd="0" presId="urn:microsoft.com/office/officeart/2005/8/layout/hierarchy1"/>
    <dgm:cxn modelId="{C07296A3-CACC-41E4-910B-97A2120539D5}" type="presParOf" srcId="{765AB310-9E0F-4B20-A3D5-1F4203A41181}" destId="{E37DB10E-EBBD-46EB-8768-86126A8E5A8E}" srcOrd="0" destOrd="0" presId="urn:microsoft.com/office/officeart/2005/8/layout/hierarchy1"/>
    <dgm:cxn modelId="{88043D12-BD41-403B-9A74-6A311F808E47}" type="presParOf" srcId="{E37DB10E-EBBD-46EB-8768-86126A8E5A8E}" destId="{C899423D-C620-46A8-9BAC-B9DEB0DD3839}" srcOrd="0" destOrd="0" presId="urn:microsoft.com/office/officeart/2005/8/layout/hierarchy1"/>
    <dgm:cxn modelId="{34BDB0B5-32E8-4B62-9517-4BBDFF343CE9}" type="presParOf" srcId="{E37DB10E-EBBD-46EB-8768-86126A8E5A8E}" destId="{89CC2603-ECEE-439E-B5C3-68F19C996B17}" srcOrd="1" destOrd="0" presId="urn:microsoft.com/office/officeart/2005/8/layout/hierarchy1"/>
    <dgm:cxn modelId="{39B12E7D-4BD2-4FEC-9FA6-6F4232A9E66F}" type="presParOf" srcId="{765AB310-9E0F-4B20-A3D5-1F4203A41181}" destId="{7B58116A-F37E-400C-A8FE-E056132BBE77}" srcOrd="1" destOrd="0" presId="urn:microsoft.com/office/officeart/2005/8/layout/hierarchy1"/>
    <dgm:cxn modelId="{C08A0A3C-4394-4B32-9857-A0A123FCC1E8}" type="presParOf" srcId="{F6327020-123E-4DBC-9361-AC9DE67F35E2}" destId="{273066D6-38F6-47B4-91C5-83DCCD46FAF8}" srcOrd="2" destOrd="0" presId="urn:microsoft.com/office/officeart/2005/8/layout/hierarchy1"/>
    <dgm:cxn modelId="{85885F3F-07C3-42DF-84D0-5A17737F7D8D}" type="presParOf" srcId="{273066D6-38F6-47B4-91C5-83DCCD46FAF8}" destId="{80010BB4-DBEB-41FE-B67A-9739281B9950}" srcOrd="0" destOrd="0" presId="urn:microsoft.com/office/officeart/2005/8/layout/hierarchy1"/>
    <dgm:cxn modelId="{9F98E1DE-897E-49E1-8B76-F087DE2F50E4}" type="presParOf" srcId="{80010BB4-DBEB-41FE-B67A-9739281B9950}" destId="{3C23BB1D-E4A0-422C-8DAC-0DECC62ABD41}" srcOrd="0" destOrd="0" presId="urn:microsoft.com/office/officeart/2005/8/layout/hierarchy1"/>
    <dgm:cxn modelId="{30F359A4-2B77-436B-B3A4-18518F04824E}" type="presParOf" srcId="{80010BB4-DBEB-41FE-B67A-9739281B9950}" destId="{632E7F29-0E9F-434F-98C9-B67E51C48853}" srcOrd="1" destOrd="0" presId="urn:microsoft.com/office/officeart/2005/8/layout/hierarchy1"/>
    <dgm:cxn modelId="{95CC8587-8D82-4ADC-892B-87BCD4B58D14}" type="presParOf" srcId="{273066D6-38F6-47B4-91C5-83DCCD46FAF8}" destId="{ED790C73-A216-44C8-88FC-39CD1098DE7A}" srcOrd="1" destOrd="0" presId="urn:microsoft.com/office/officeart/2005/8/layout/hierarchy1"/>
    <dgm:cxn modelId="{BDE88BA9-9374-41C4-B98B-753620F59503}" type="presParOf" srcId="{ED790C73-A216-44C8-88FC-39CD1098DE7A}" destId="{25E4067A-3C62-4250-BE64-1FEFB1327C9C}" srcOrd="0" destOrd="0" presId="urn:microsoft.com/office/officeart/2005/8/layout/hierarchy1"/>
    <dgm:cxn modelId="{5A639029-057C-467F-9F84-52643856BCA7}" type="presParOf" srcId="{ED790C73-A216-44C8-88FC-39CD1098DE7A}" destId="{3F413DBD-290F-410B-8902-B112C0CC1896}" srcOrd="1" destOrd="0" presId="urn:microsoft.com/office/officeart/2005/8/layout/hierarchy1"/>
    <dgm:cxn modelId="{18D326AF-B768-482B-8828-5F08DA92705C}" type="presParOf" srcId="{3F413DBD-290F-410B-8902-B112C0CC1896}" destId="{7309B7E7-E775-44FD-B4E5-4D4DD86045AF}" srcOrd="0" destOrd="0" presId="urn:microsoft.com/office/officeart/2005/8/layout/hierarchy1"/>
    <dgm:cxn modelId="{FAA46021-5643-476B-ABFF-0496A1A10001}" type="presParOf" srcId="{7309B7E7-E775-44FD-B4E5-4D4DD86045AF}" destId="{9E662A7D-94C9-4B9B-9859-9A4EF820C1BF}" srcOrd="0" destOrd="0" presId="urn:microsoft.com/office/officeart/2005/8/layout/hierarchy1"/>
    <dgm:cxn modelId="{7F4DCF1A-1D7D-4408-9A58-BB8B5DE4F8A5}" type="presParOf" srcId="{7309B7E7-E775-44FD-B4E5-4D4DD86045AF}" destId="{32A3F48C-0A57-4A33-9A3A-D1E63D6B9576}" srcOrd="1" destOrd="0" presId="urn:microsoft.com/office/officeart/2005/8/layout/hierarchy1"/>
    <dgm:cxn modelId="{A4BD79EF-9605-4A35-B283-D3A9C32769CB}" type="presParOf" srcId="{3F413DBD-290F-410B-8902-B112C0CC1896}" destId="{F7F53559-A345-4CD7-811B-05BCB2B8230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B9D33-7D94-4D0A-9675-32EC6F8E3B08}">
      <dsp:nvSpPr>
        <dsp:cNvPr id="0" name=""/>
        <dsp:cNvSpPr/>
      </dsp:nvSpPr>
      <dsp:spPr>
        <a:xfrm>
          <a:off x="10035086" y="4577201"/>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0BF9A5-8F5C-4114-B253-3D434803C834}">
      <dsp:nvSpPr>
        <dsp:cNvPr id="0" name=""/>
        <dsp:cNvSpPr/>
      </dsp:nvSpPr>
      <dsp:spPr>
        <a:xfrm>
          <a:off x="10035086" y="3336213"/>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816366-1FAE-46DB-A7D8-0E9AC9738405}">
      <dsp:nvSpPr>
        <dsp:cNvPr id="0" name=""/>
        <dsp:cNvSpPr/>
      </dsp:nvSpPr>
      <dsp:spPr>
        <a:xfrm>
          <a:off x="10035086" y="2095225"/>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2CDDC1-95CF-4CBC-9BA6-96C8819EDEE6}">
      <dsp:nvSpPr>
        <dsp:cNvPr id="0" name=""/>
        <dsp:cNvSpPr/>
      </dsp:nvSpPr>
      <dsp:spPr>
        <a:xfrm>
          <a:off x="10035086" y="854237"/>
          <a:ext cx="91440" cy="389833"/>
        </a:xfrm>
        <a:custGeom>
          <a:avLst/>
          <a:gdLst/>
          <a:ahLst/>
          <a:cxnLst/>
          <a:rect l="0" t="0" r="0" b="0"/>
          <a:pathLst>
            <a:path>
              <a:moveTo>
                <a:pt x="45720" y="0"/>
              </a:moveTo>
              <a:lnTo>
                <a:pt x="45720" y="3898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F4D5A4-47C9-415A-B8C2-07D22E8704AA}">
      <dsp:nvSpPr>
        <dsp:cNvPr id="0" name=""/>
        <dsp:cNvSpPr/>
      </dsp:nvSpPr>
      <dsp:spPr>
        <a:xfrm>
          <a:off x="8199404" y="4577201"/>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E667A1-FB92-4A26-BDE9-F1B92F081BF4}">
      <dsp:nvSpPr>
        <dsp:cNvPr id="0" name=""/>
        <dsp:cNvSpPr/>
      </dsp:nvSpPr>
      <dsp:spPr>
        <a:xfrm>
          <a:off x="8199404" y="3336213"/>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429A11-ABE2-4429-8EB4-C4BD643827AF}">
      <dsp:nvSpPr>
        <dsp:cNvPr id="0" name=""/>
        <dsp:cNvSpPr/>
      </dsp:nvSpPr>
      <dsp:spPr>
        <a:xfrm>
          <a:off x="8199404" y="2095225"/>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7E2D27-9456-4419-8D4C-AC9042EA18CC}">
      <dsp:nvSpPr>
        <dsp:cNvPr id="0" name=""/>
        <dsp:cNvSpPr/>
      </dsp:nvSpPr>
      <dsp:spPr>
        <a:xfrm>
          <a:off x="8199404" y="854237"/>
          <a:ext cx="91440" cy="389833"/>
        </a:xfrm>
        <a:custGeom>
          <a:avLst/>
          <a:gdLst/>
          <a:ahLst/>
          <a:cxnLst/>
          <a:rect l="0" t="0" r="0" b="0"/>
          <a:pathLst>
            <a:path>
              <a:moveTo>
                <a:pt x="45720" y="0"/>
              </a:moveTo>
              <a:lnTo>
                <a:pt x="45720" y="3898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142F66-FF49-4D34-A511-243F67E32E46}">
      <dsp:nvSpPr>
        <dsp:cNvPr id="0" name=""/>
        <dsp:cNvSpPr/>
      </dsp:nvSpPr>
      <dsp:spPr>
        <a:xfrm>
          <a:off x="6363722" y="4577201"/>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99FF99-A752-448D-9C44-DA402286250E}">
      <dsp:nvSpPr>
        <dsp:cNvPr id="0" name=""/>
        <dsp:cNvSpPr/>
      </dsp:nvSpPr>
      <dsp:spPr>
        <a:xfrm>
          <a:off x="6363722" y="3336213"/>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5105EC-2ED5-4A64-9BB0-6135F5D3D1D4}">
      <dsp:nvSpPr>
        <dsp:cNvPr id="0" name=""/>
        <dsp:cNvSpPr/>
      </dsp:nvSpPr>
      <dsp:spPr>
        <a:xfrm>
          <a:off x="6363722" y="2095225"/>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7E1800-4B80-490C-8250-2431781FF240}">
      <dsp:nvSpPr>
        <dsp:cNvPr id="0" name=""/>
        <dsp:cNvSpPr/>
      </dsp:nvSpPr>
      <dsp:spPr>
        <a:xfrm>
          <a:off x="6363722" y="854237"/>
          <a:ext cx="91440" cy="389833"/>
        </a:xfrm>
        <a:custGeom>
          <a:avLst/>
          <a:gdLst/>
          <a:ahLst/>
          <a:cxnLst/>
          <a:rect l="0" t="0" r="0" b="0"/>
          <a:pathLst>
            <a:path>
              <a:moveTo>
                <a:pt x="45720" y="0"/>
              </a:moveTo>
              <a:lnTo>
                <a:pt x="45720" y="3898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1BFC2A-5747-4F81-B7C4-E0652525ACBA}">
      <dsp:nvSpPr>
        <dsp:cNvPr id="0" name=""/>
        <dsp:cNvSpPr/>
      </dsp:nvSpPr>
      <dsp:spPr>
        <a:xfrm>
          <a:off x="4725454" y="4577201"/>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C91E48-248D-4203-AC9B-C65ABDBE400D}">
      <dsp:nvSpPr>
        <dsp:cNvPr id="0" name=""/>
        <dsp:cNvSpPr/>
      </dsp:nvSpPr>
      <dsp:spPr>
        <a:xfrm>
          <a:off x="4725454" y="3336213"/>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D95B38-15B3-4D71-9071-71521378576E}">
      <dsp:nvSpPr>
        <dsp:cNvPr id="0" name=""/>
        <dsp:cNvSpPr/>
      </dsp:nvSpPr>
      <dsp:spPr>
        <a:xfrm>
          <a:off x="4725454" y="2095225"/>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3625C-A27A-4F2C-A8F4-9380560BD72F}">
      <dsp:nvSpPr>
        <dsp:cNvPr id="0" name=""/>
        <dsp:cNvSpPr/>
      </dsp:nvSpPr>
      <dsp:spPr>
        <a:xfrm>
          <a:off x="4725454" y="854237"/>
          <a:ext cx="91440" cy="389833"/>
        </a:xfrm>
        <a:custGeom>
          <a:avLst/>
          <a:gdLst/>
          <a:ahLst/>
          <a:cxnLst/>
          <a:rect l="0" t="0" r="0" b="0"/>
          <a:pathLst>
            <a:path>
              <a:moveTo>
                <a:pt x="45720" y="0"/>
              </a:moveTo>
              <a:lnTo>
                <a:pt x="45720" y="3898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157065-F870-4217-961E-963A13352E62}">
      <dsp:nvSpPr>
        <dsp:cNvPr id="0" name=""/>
        <dsp:cNvSpPr/>
      </dsp:nvSpPr>
      <dsp:spPr>
        <a:xfrm>
          <a:off x="3087187" y="4577201"/>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FB8EEB-4954-4E2A-B7F7-2D215824DD31}">
      <dsp:nvSpPr>
        <dsp:cNvPr id="0" name=""/>
        <dsp:cNvSpPr/>
      </dsp:nvSpPr>
      <dsp:spPr>
        <a:xfrm>
          <a:off x="3087187" y="3336213"/>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C13565-120B-47C7-A727-7CBDDA5BE0D7}">
      <dsp:nvSpPr>
        <dsp:cNvPr id="0" name=""/>
        <dsp:cNvSpPr/>
      </dsp:nvSpPr>
      <dsp:spPr>
        <a:xfrm>
          <a:off x="3087187" y="2095225"/>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CDA915-297F-4101-BBE8-993381457E05}">
      <dsp:nvSpPr>
        <dsp:cNvPr id="0" name=""/>
        <dsp:cNvSpPr/>
      </dsp:nvSpPr>
      <dsp:spPr>
        <a:xfrm>
          <a:off x="3087187" y="854237"/>
          <a:ext cx="91440" cy="389833"/>
        </a:xfrm>
        <a:custGeom>
          <a:avLst/>
          <a:gdLst/>
          <a:ahLst/>
          <a:cxnLst/>
          <a:rect l="0" t="0" r="0" b="0"/>
          <a:pathLst>
            <a:path>
              <a:moveTo>
                <a:pt x="45720" y="0"/>
              </a:moveTo>
              <a:lnTo>
                <a:pt x="45720" y="3898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E04185-0F71-4E75-B866-3FD288B96EC1}">
      <dsp:nvSpPr>
        <dsp:cNvPr id="0" name=""/>
        <dsp:cNvSpPr/>
      </dsp:nvSpPr>
      <dsp:spPr>
        <a:xfrm>
          <a:off x="1330904" y="4577201"/>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E04A01-6431-4FF0-AB4E-8D857E3E7C2F}">
      <dsp:nvSpPr>
        <dsp:cNvPr id="0" name=""/>
        <dsp:cNvSpPr/>
      </dsp:nvSpPr>
      <dsp:spPr>
        <a:xfrm>
          <a:off x="1330904" y="3336213"/>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495552-2D92-4531-B2F3-15639CA10669}">
      <dsp:nvSpPr>
        <dsp:cNvPr id="0" name=""/>
        <dsp:cNvSpPr/>
      </dsp:nvSpPr>
      <dsp:spPr>
        <a:xfrm>
          <a:off x="1330904" y="2095225"/>
          <a:ext cx="91440" cy="389833"/>
        </a:xfrm>
        <a:custGeom>
          <a:avLst/>
          <a:gdLst/>
          <a:ahLst/>
          <a:cxnLst/>
          <a:rect l="0" t="0" r="0" b="0"/>
          <a:pathLst>
            <a:path>
              <a:moveTo>
                <a:pt x="45720" y="0"/>
              </a:moveTo>
              <a:lnTo>
                <a:pt x="45720" y="3898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F2A55B-A57E-46D2-9D63-F8F81E271EEE}">
      <dsp:nvSpPr>
        <dsp:cNvPr id="0" name=""/>
        <dsp:cNvSpPr/>
      </dsp:nvSpPr>
      <dsp:spPr>
        <a:xfrm>
          <a:off x="1330904" y="854237"/>
          <a:ext cx="91440" cy="389833"/>
        </a:xfrm>
        <a:custGeom>
          <a:avLst/>
          <a:gdLst/>
          <a:ahLst/>
          <a:cxnLst/>
          <a:rect l="0" t="0" r="0" b="0"/>
          <a:pathLst>
            <a:path>
              <a:moveTo>
                <a:pt x="45720" y="0"/>
              </a:moveTo>
              <a:lnTo>
                <a:pt x="45720" y="3898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E0CCB9-BC95-460E-B395-A36E391703F7}">
      <dsp:nvSpPr>
        <dsp:cNvPr id="0" name=""/>
        <dsp:cNvSpPr/>
      </dsp:nvSpPr>
      <dsp:spPr>
        <a:xfrm>
          <a:off x="624987" y="3083"/>
          <a:ext cx="1503272"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4FFB2C-04D6-41D9-A7E0-BFEB79C85065}">
      <dsp:nvSpPr>
        <dsp:cNvPr id="0" name=""/>
        <dsp:cNvSpPr/>
      </dsp:nvSpPr>
      <dsp:spPr>
        <a:xfrm>
          <a:off x="773921" y="144570"/>
          <a:ext cx="1503272"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a:t>Business Management &amp; Analysis</a:t>
          </a:r>
        </a:p>
      </dsp:txBody>
      <dsp:txXfrm>
        <a:off x="798850" y="169499"/>
        <a:ext cx="1453414" cy="801296"/>
      </dsp:txXfrm>
    </dsp:sp>
    <dsp:sp modelId="{C5B24196-062E-491F-9CE0-2BCDA1C5D1F5}">
      <dsp:nvSpPr>
        <dsp:cNvPr id="0" name=""/>
        <dsp:cNvSpPr/>
      </dsp:nvSpPr>
      <dsp:spPr>
        <a:xfrm>
          <a:off x="706423" y="1244071"/>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38AC7B-4406-43D7-A278-92776F7F0E6C}">
      <dsp:nvSpPr>
        <dsp:cNvPr id="0" name=""/>
        <dsp:cNvSpPr/>
      </dsp:nvSpPr>
      <dsp:spPr>
        <a:xfrm>
          <a:off x="855357" y="1385557"/>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Digital Information Technology</a:t>
          </a:r>
        </a:p>
      </dsp:txBody>
      <dsp:txXfrm>
        <a:off x="880286" y="1410486"/>
        <a:ext cx="1290542" cy="801296"/>
      </dsp:txXfrm>
    </dsp:sp>
    <dsp:sp modelId="{63D4182D-CA9A-44A9-8299-A6EFBC6E02E3}">
      <dsp:nvSpPr>
        <dsp:cNvPr id="0" name=""/>
        <dsp:cNvSpPr/>
      </dsp:nvSpPr>
      <dsp:spPr>
        <a:xfrm>
          <a:off x="706423" y="2485058"/>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3C9837-3352-4271-B74F-502576D3D037}">
      <dsp:nvSpPr>
        <dsp:cNvPr id="0" name=""/>
        <dsp:cNvSpPr/>
      </dsp:nvSpPr>
      <dsp:spPr>
        <a:xfrm>
          <a:off x="855357" y="2626545"/>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Accounting I</a:t>
          </a:r>
        </a:p>
      </dsp:txBody>
      <dsp:txXfrm>
        <a:off x="880286" y="2651474"/>
        <a:ext cx="1290542" cy="801296"/>
      </dsp:txXfrm>
    </dsp:sp>
    <dsp:sp modelId="{36B7795C-A547-4964-A71B-73368BC77BE6}">
      <dsp:nvSpPr>
        <dsp:cNvPr id="0" name=""/>
        <dsp:cNvSpPr/>
      </dsp:nvSpPr>
      <dsp:spPr>
        <a:xfrm>
          <a:off x="706423" y="3726046"/>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544E0B-9C18-4D32-B58B-E70B05CAE8FD}">
      <dsp:nvSpPr>
        <dsp:cNvPr id="0" name=""/>
        <dsp:cNvSpPr/>
      </dsp:nvSpPr>
      <dsp:spPr>
        <a:xfrm>
          <a:off x="855357" y="3867533"/>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Legal Aspects of Business</a:t>
          </a:r>
        </a:p>
      </dsp:txBody>
      <dsp:txXfrm>
        <a:off x="880286" y="3892462"/>
        <a:ext cx="1290542" cy="801296"/>
      </dsp:txXfrm>
    </dsp:sp>
    <dsp:sp modelId="{DD2F24EF-56F1-46E0-B46A-F8BE76145612}">
      <dsp:nvSpPr>
        <dsp:cNvPr id="0" name=""/>
        <dsp:cNvSpPr/>
      </dsp:nvSpPr>
      <dsp:spPr>
        <a:xfrm>
          <a:off x="588408" y="4967034"/>
          <a:ext cx="1576431"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C719AF-879C-4F6F-ADE8-7C486DA7FF6E}">
      <dsp:nvSpPr>
        <dsp:cNvPr id="0" name=""/>
        <dsp:cNvSpPr/>
      </dsp:nvSpPr>
      <dsp:spPr>
        <a:xfrm>
          <a:off x="737341" y="5108521"/>
          <a:ext cx="1576431"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Business &amp; Entrepreneurial Principles</a:t>
          </a:r>
        </a:p>
      </dsp:txBody>
      <dsp:txXfrm>
        <a:off x="762270" y="5133450"/>
        <a:ext cx="1526573" cy="801296"/>
      </dsp:txXfrm>
    </dsp:sp>
    <dsp:sp modelId="{746AF4A9-BDCC-40B6-9998-723FBEA7E9FA}">
      <dsp:nvSpPr>
        <dsp:cNvPr id="0" name=""/>
        <dsp:cNvSpPr/>
      </dsp:nvSpPr>
      <dsp:spPr>
        <a:xfrm>
          <a:off x="2462706" y="3083"/>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60B6A-B26F-420D-8FE3-03975BE6FFE0}">
      <dsp:nvSpPr>
        <dsp:cNvPr id="0" name=""/>
        <dsp:cNvSpPr/>
      </dsp:nvSpPr>
      <dsp:spPr>
        <a:xfrm>
          <a:off x="2611640" y="144570"/>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a:t>Computer Science</a:t>
          </a:r>
        </a:p>
      </dsp:txBody>
      <dsp:txXfrm>
        <a:off x="2636569" y="169499"/>
        <a:ext cx="1290542" cy="801296"/>
      </dsp:txXfrm>
    </dsp:sp>
    <dsp:sp modelId="{CF6880C3-13F1-40A7-8705-C185C1B50A7F}">
      <dsp:nvSpPr>
        <dsp:cNvPr id="0" name=""/>
        <dsp:cNvSpPr/>
      </dsp:nvSpPr>
      <dsp:spPr>
        <a:xfrm>
          <a:off x="2462706" y="1244071"/>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19A7C3-1047-4720-8F07-13C27E9E0418}">
      <dsp:nvSpPr>
        <dsp:cNvPr id="0" name=""/>
        <dsp:cNvSpPr/>
      </dsp:nvSpPr>
      <dsp:spPr>
        <a:xfrm>
          <a:off x="2611640" y="1385557"/>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Advanced Information Technology</a:t>
          </a:r>
        </a:p>
      </dsp:txBody>
      <dsp:txXfrm>
        <a:off x="2636569" y="1410486"/>
        <a:ext cx="1290542" cy="801296"/>
      </dsp:txXfrm>
    </dsp:sp>
    <dsp:sp modelId="{EA718A06-80A8-40F8-86F1-DAFAF1AB12C2}">
      <dsp:nvSpPr>
        <dsp:cNvPr id="0" name=""/>
        <dsp:cNvSpPr/>
      </dsp:nvSpPr>
      <dsp:spPr>
        <a:xfrm>
          <a:off x="2462706" y="2485058"/>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EADCA4-5E49-4A05-AA97-908362A71B5A}">
      <dsp:nvSpPr>
        <dsp:cNvPr id="0" name=""/>
        <dsp:cNvSpPr/>
      </dsp:nvSpPr>
      <dsp:spPr>
        <a:xfrm>
          <a:off x="2611640" y="2626545"/>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Foundations of Programming</a:t>
          </a:r>
        </a:p>
      </dsp:txBody>
      <dsp:txXfrm>
        <a:off x="2636569" y="2651474"/>
        <a:ext cx="1290542" cy="801296"/>
      </dsp:txXfrm>
    </dsp:sp>
    <dsp:sp modelId="{7F7DA77B-8FE6-428A-BDD4-8D93E4D21004}">
      <dsp:nvSpPr>
        <dsp:cNvPr id="0" name=""/>
        <dsp:cNvSpPr/>
      </dsp:nvSpPr>
      <dsp:spPr>
        <a:xfrm>
          <a:off x="2462706" y="3726046"/>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74A1BF-3593-4517-8AFB-F3EB407709F2}">
      <dsp:nvSpPr>
        <dsp:cNvPr id="0" name=""/>
        <dsp:cNvSpPr/>
      </dsp:nvSpPr>
      <dsp:spPr>
        <a:xfrm>
          <a:off x="2611640" y="3867533"/>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AP Computer Science Principles</a:t>
          </a:r>
        </a:p>
      </dsp:txBody>
      <dsp:txXfrm>
        <a:off x="2636569" y="3892462"/>
        <a:ext cx="1290542" cy="801296"/>
      </dsp:txXfrm>
    </dsp:sp>
    <dsp:sp modelId="{1087FC24-9C89-4F72-B7BC-81005AD44458}">
      <dsp:nvSpPr>
        <dsp:cNvPr id="0" name=""/>
        <dsp:cNvSpPr/>
      </dsp:nvSpPr>
      <dsp:spPr>
        <a:xfrm>
          <a:off x="2462706" y="4967034"/>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A16316-F8C2-4B79-B1DB-7CE415F1BBAA}">
      <dsp:nvSpPr>
        <dsp:cNvPr id="0" name=""/>
        <dsp:cNvSpPr/>
      </dsp:nvSpPr>
      <dsp:spPr>
        <a:xfrm>
          <a:off x="2611640" y="5108521"/>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AP Computer Science A</a:t>
          </a:r>
        </a:p>
      </dsp:txBody>
      <dsp:txXfrm>
        <a:off x="2636569" y="5133450"/>
        <a:ext cx="1290542" cy="801296"/>
      </dsp:txXfrm>
    </dsp:sp>
    <dsp:sp modelId="{333EE3FA-5A8B-4F8B-9CD9-2C2E0620E08E}">
      <dsp:nvSpPr>
        <dsp:cNvPr id="0" name=""/>
        <dsp:cNvSpPr/>
      </dsp:nvSpPr>
      <dsp:spPr>
        <a:xfrm>
          <a:off x="4100974" y="3083"/>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B5A243-C6BF-4D42-905E-62FA3949EBE7}">
      <dsp:nvSpPr>
        <dsp:cNvPr id="0" name=""/>
        <dsp:cNvSpPr/>
      </dsp:nvSpPr>
      <dsp:spPr>
        <a:xfrm>
          <a:off x="4249907" y="144570"/>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a:t>Digital Design</a:t>
          </a:r>
        </a:p>
      </dsp:txBody>
      <dsp:txXfrm>
        <a:off x="4274836" y="169499"/>
        <a:ext cx="1290542" cy="801296"/>
      </dsp:txXfrm>
    </dsp:sp>
    <dsp:sp modelId="{197E6B3F-8243-439C-AB3D-7D8138925898}">
      <dsp:nvSpPr>
        <dsp:cNvPr id="0" name=""/>
        <dsp:cNvSpPr/>
      </dsp:nvSpPr>
      <dsp:spPr>
        <a:xfrm>
          <a:off x="4100974" y="1244071"/>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4389C7-5D90-4A00-95B7-0F1E08C1D6E3}">
      <dsp:nvSpPr>
        <dsp:cNvPr id="0" name=""/>
        <dsp:cNvSpPr/>
      </dsp:nvSpPr>
      <dsp:spPr>
        <a:xfrm>
          <a:off x="4249907" y="1385557"/>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Digital Design I*</a:t>
          </a:r>
        </a:p>
      </dsp:txBody>
      <dsp:txXfrm>
        <a:off x="4274836" y="1410486"/>
        <a:ext cx="1290542" cy="801296"/>
      </dsp:txXfrm>
    </dsp:sp>
    <dsp:sp modelId="{A7E41073-3CAA-41FA-99CA-7A53BF714F93}">
      <dsp:nvSpPr>
        <dsp:cNvPr id="0" name=""/>
        <dsp:cNvSpPr/>
      </dsp:nvSpPr>
      <dsp:spPr>
        <a:xfrm>
          <a:off x="4100974" y="2485058"/>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4933DB-C913-4D59-9588-D20AEE9BCE38}">
      <dsp:nvSpPr>
        <dsp:cNvPr id="0" name=""/>
        <dsp:cNvSpPr/>
      </dsp:nvSpPr>
      <dsp:spPr>
        <a:xfrm>
          <a:off x="4249907" y="2626545"/>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Digital Design II</a:t>
          </a:r>
        </a:p>
      </dsp:txBody>
      <dsp:txXfrm>
        <a:off x="4274836" y="2651474"/>
        <a:ext cx="1290542" cy="801296"/>
      </dsp:txXfrm>
    </dsp:sp>
    <dsp:sp modelId="{AC144512-77C7-48FB-8243-95217F00E7D2}">
      <dsp:nvSpPr>
        <dsp:cNvPr id="0" name=""/>
        <dsp:cNvSpPr/>
      </dsp:nvSpPr>
      <dsp:spPr>
        <a:xfrm>
          <a:off x="4100974" y="3726046"/>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2780DE-93F7-4EA6-A082-61E382941507}">
      <dsp:nvSpPr>
        <dsp:cNvPr id="0" name=""/>
        <dsp:cNvSpPr/>
      </dsp:nvSpPr>
      <dsp:spPr>
        <a:xfrm>
          <a:off x="4249907" y="3867533"/>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Digital Design III</a:t>
          </a:r>
        </a:p>
      </dsp:txBody>
      <dsp:txXfrm>
        <a:off x="4274836" y="3892462"/>
        <a:ext cx="1290542" cy="801296"/>
      </dsp:txXfrm>
    </dsp:sp>
    <dsp:sp modelId="{DAEE8379-C2C0-4E89-A2BF-20B5F25AB3D2}">
      <dsp:nvSpPr>
        <dsp:cNvPr id="0" name=""/>
        <dsp:cNvSpPr/>
      </dsp:nvSpPr>
      <dsp:spPr>
        <a:xfrm>
          <a:off x="4100974" y="4967034"/>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F9E806-DD8E-49C5-A1AF-C313FDFE9D30}">
      <dsp:nvSpPr>
        <dsp:cNvPr id="0" name=""/>
        <dsp:cNvSpPr/>
      </dsp:nvSpPr>
      <dsp:spPr>
        <a:xfrm>
          <a:off x="4249907" y="5108521"/>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Digital Design IV</a:t>
          </a:r>
        </a:p>
      </dsp:txBody>
      <dsp:txXfrm>
        <a:off x="4274836" y="5133450"/>
        <a:ext cx="1290542" cy="801296"/>
      </dsp:txXfrm>
    </dsp:sp>
    <dsp:sp modelId="{6F0A648A-4D48-47B1-81B7-63076680F265}">
      <dsp:nvSpPr>
        <dsp:cNvPr id="0" name=""/>
        <dsp:cNvSpPr/>
      </dsp:nvSpPr>
      <dsp:spPr>
        <a:xfrm>
          <a:off x="5739242" y="3083"/>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7704EF-832B-4A9B-ADB4-6801B81466E6}">
      <dsp:nvSpPr>
        <dsp:cNvPr id="0" name=""/>
        <dsp:cNvSpPr/>
      </dsp:nvSpPr>
      <dsp:spPr>
        <a:xfrm>
          <a:off x="5888175" y="144570"/>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a:t>Hospitality &amp; Tourism Management</a:t>
          </a:r>
        </a:p>
      </dsp:txBody>
      <dsp:txXfrm>
        <a:off x="5913104" y="169499"/>
        <a:ext cx="1290542" cy="801296"/>
      </dsp:txXfrm>
    </dsp:sp>
    <dsp:sp modelId="{5DF53232-05FC-428C-8758-7B986C68DB6D}">
      <dsp:nvSpPr>
        <dsp:cNvPr id="0" name=""/>
        <dsp:cNvSpPr/>
      </dsp:nvSpPr>
      <dsp:spPr>
        <a:xfrm>
          <a:off x="5739242" y="1244071"/>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4756E8-DAEB-481E-BA94-32E7746CA3C8}">
      <dsp:nvSpPr>
        <dsp:cNvPr id="0" name=""/>
        <dsp:cNvSpPr/>
      </dsp:nvSpPr>
      <dsp:spPr>
        <a:xfrm>
          <a:off x="5888175" y="1385557"/>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Introduction to Hospitality &amp; Tourism</a:t>
          </a:r>
        </a:p>
      </dsp:txBody>
      <dsp:txXfrm>
        <a:off x="5913104" y="1410486"/>
        <a:ext cx="1290542" cy="801296"/>
      </dsp:txXfrm>
    </dsp:sp>
    <dsp:sp modelId="{C06F8D0D-D779-4EFD-8A4A-10FEE82130EF}">
      <dsp:nvSpPr>
        <dsp:cNvPr id="0" name=""/>
        <dsp:cNvSpPr/>
      </dsp:nvSpPr>
      <dsp:spPr>
        <a:xfrm>
          <a:off x="5739242" y="2485058"/>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42C8A6-F83B-421A-A507-7B85DA9B54A8}">
      <dsp:nvSpPr>
        <dsp:cNvPr id="0" name=""/>
        <dsp:cNvSpPr/>
      </dsp:nvSpPr>
      <dsp:spPr>
        <a:xfrm>
          <a:off x="5888175" y="2626545"/>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Technology for Hospitality &amp; Tourism</a:t>
          </a:r>
        </a:p>
      </dsp:txBody>
      <dsp:txXfrm>
        <a:off x="5913104" y="2651474"/>
        <a:ext cx="1290542" cy="801296"/>
      </dsp:txXfrm>
    </dsp:sp>
    <dsp:sp modelId="{53F9F270-B8C0-47E7-85F1-ECBDC2E4CDC2}">
      <dsp:nvSpPr>
        <dsp:cNvPr id="0" name=""/>
        <dsp:cNvSpPr/>
      </dsp:nvSpPr>
      <dsp:spPr>
        <a:xfrm>
          <a:off x="5739242" y="3726046"/>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FAE2CA-66D9-4309-B2B7-16136474B729}">
      <dsp:nvSpPr>
        <dsp:cNvPr id="0" name=""/>
        <dsp:cNvSpPr/>
      </dsp:nvSpPr>
      <dsp:spPr>
        <a:xfrm>
          <a:off x="5888175" y="3867533"/>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Hospitality &amp; Tourism Management &amp; Marketing</a:t>
          </a:r>
        </a:p>
      </dsp:txBody>
      <dsp:txXfrm>
        <a:off x="5913104" y="3892462"/>
        <a:ext cx="1290542" cy="801296"/>
      </dsp:txXfrm>
    </dsp:sp>
    <dsp:sp modelId="{BFB7E986-24DB-47F7-9FAC-42574692F937}">
      <dsp:nvSpPr>
        <dsp:cNvPr id="0" name=""/>
        <dsp:cNvSpPr/>
      </dsp:nvSpPr>
      <dsp:spPr>
        <a:xfrm>
          <a:off x="5739242" y="4967034"/>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04BE68-1EE6-4FDB-8FE4-2322C30E9C61}">
      <dsp:nvSpPr>
        <dsp:cNvPr id="0" name=""/>
        <dsp:cNvSpPr/>
      </dsp:nvSpPr>
      <dsp:spPr>
        <a:xfrm>
          <a:off x="5888175" y="5108521"/>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Hospitality &amp; Tourism Internship</a:t>
          </a:r>
        </a:p>
      </dsp:txBody>
      <dsp:txXfrm>
        <a:off x="5913104" y="5133450"/>
        <a:ext cx="1290542" cy="801296"/>
      </dsp:txXfrm>
    </dsp:sp>
    <dsp:sp modelId="{DCB60C39-7114-43F6-9B87-8530B715CC13}">
      <dsp:nvSpPr>
        <dsp:cNvPr id="0" name=""/>
        <dsp:cNvSpPr/>
      </dsp:nvSpPr>
      <dsp:spPr>
        <a:xfrm>
          <a:off x="7388467" y="3083"/>
          <a:ext cx="1713313"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7FB90F-F54B-4690-BAA7-AFEF732AE37F}">
      <dsp:nvSpPr>
        <dsp:cNvPr id="0" name=""/>
        <dsp:cNvSpPr/>
      </dsp:nvSpPr>
      <dsp:spPr>
        <a:xfrm>
          <a:off x="7537400" y="144570"/>
          <a:ext cx="1713313"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a:t>Sports, Entertainment &amp; Recreation Marketing</a:t>
          </a:r>
        </a:p>
      </dsp:txBody>
      <dsp:txXfrm>
        <a:off x="7562329" y="169499"/>
        <a:ext cx="1663455" cy="801296"/>
      </dsp:txXfrm>
    </dsp:sp>
    <dsp:sp modelId="{CF7876BE-5133-40BD-8A90-1BEDADB4BDBE}">
      <dsp:nvSpPr>
        <dsp:cNvPr id="0" name=""/>
        <dsp:cNvSpPr/>
      </dsp:nvSpPr>
      <dsp:spPr>
        <a:xfrm>
          <a:off x="7417721" y="1244071"/>
          <a:ext cx="1654805"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4FA4D3-B506-4ECC-BAD0-BE178CD59628}">
      <dsp:nvSpPr>
        <dsp:cNvPr id="0" name=""/>
        <dsp:cNvSpPr/>
      </dsp:nvSpPr>
      <dsp:spPr>
        <a:xfrm>
          <a:off x="7566655" y="1385557"/>
          <a:ext cx="1654805"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Sports, Entertainment &amp; Recreation Essentials</a:t>
          </a:r>
        </a:p>
      </dsp:txBody>
      <dsp:txXfrm>
        <a:off x="7591584" y="1410486"/>
        <a:ext cx="1604947" cy="801296"/>
      </dsp:txXfrm>
    </dsp:sp>
    <dsp:sp modelId="{3FCDB39C-98AA-4221-BD86-A5A2002FCD63}">
      <dsp:nvSpPr>
        <dsp:cNvPr id="0" name=""/>
        <dsp:cNvSpPr/>
      </dsp:nvSpPr>
      <dsp:spPr>
        <a:xfrm>
          <a:off x="7426863" y="2485058"/>
          <a:ext cx="1636522"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3002B-1B6A-496A-8030-6BE7AB1E121D}">
      <dsp:nvSpPr>
        <dsp:cNvPr id="0" name=""/>
        <dsp:cNvSpPr/>
      </dsp:nvSpPr>
      <dsp:spPr>
        <a:xfrm>
          <a:off x="7575796" y="2626545"/>
          <a:ext cx="1636522"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Sports, Entertainment &amp; Recreation Applications</a:t>
          </a:r>
        </a:p>
      </dsp:txBody>
      <dsp:txXfrm>
        <a:off x="7600725" y="2651474"/>
        <a:ext cx="1586664" cy="801296"/>
      </dsp:txXfrm>
    </dsp:sp>
    <dsp:sp modelId="{F37B310D-E1EF-4CC4-AEEB-9A1A42ECECDF}">
      <dsp:nvSpPr>
        <dsp:cNvPr id="0" name=""/>
        <dsp:cNvSpPr/>
      </dsp:nvSpPr>
      <dsp:spPr>
        <a:xfrm>
          <a:off x="7421354" y="3726046"/>
          <a:ext cx="164754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3F94DB-8BB1-4040-860B-5EC15F18675D}">
      <dsp:nvSpPr>
        <dsp:cNvPr id="0" name=""/>
        <dsp:cNvSpPr/>
      </dsp:nvSpPr>
      <dsp:spPr>
        <a:xfrm>
          <a:off x="7570287" y="3867533"/>
          <a:ext cx="164754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Sports, Entertainment &amp; Recreation Management</a:t>
          </a:r>
        </a:p>
      </dsp:txBody>
      <dsp:txXfrm>
        <a:off x="7595216" y="3892462"/>
        <a:ext cx="1597682" cy="801296"/>
      </dsp:txXfrm>
    </dsp:sp>
    <dsp:sp modelId="{452D830B-99BA-4288-9DB2-A85D55767BAE}">
      <dsp:nvSpPr>
        <dsp:cNvPr id="0" name=""/>
        <dsp:cNvSpPr/>
      </dsp:nvSpPr>
      <dsp:spPr>
        <a:xfrm>
          <a:off x="7377509" y="4967034"/>
          <a:ext cx="1735229"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6CEE51-31A2-4995-8CD5-78B12F8891D6}">
      <dsp:nvSpPr>
        <dsp:cNvPr id="0" name=""/>
        <dsp:cNvSpPr/>
      </dsp:nvSpPr>
      <dsp:spPr>
        <a:xfrm>
          <a:off x="7526443" y="5108521"/>
          <a:ext cx="1735229"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Sports, Entertainment &amp; Recreation Internship</a:t>
          </a:r>
        </a:p>
      </dsp:txBody>
      <dsp:txXfrm>
        <a:off x="7551372" y="5133450"/>
        <a:ext cx="1685371" cy="801296"/>
      </dsp:txXfrm>
    </dsp:sp>
    <dsp:sp modelId="{51180693-880C-4DCA-BED5-09D7F2E69D9A}">
      <dsp:nvSpPr>
        <dsp:cNvPr id="0" name=""/>
        <dsp:cNvSpPr/>
      </dsp:nvSpPr>
      <dsp:spPr>
        <a:xfrm>
          <a:off x="9410605" y="3083"/>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4D5946-A728-47F9-9AE8-8A22121DB5F4}">
      <dsp:nvSpPr>
        <dsp:cNvPr id="0" name=""/>
        <dsp:cNvSpPr/>
      </dsp:nvSpPr>
      <dsp:spPr>
        <a:xfrm>
          <a:off x="9559539" y="144570"/>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a:t>TV Production</a:t>
          </a:r>
        </a:p>
      </dsp:txBody>
      <dsp:txXfrm>
        <a:off x="9584468" y="169499"/>
        <a:ext cx="1290542" cy="801296"/>
      </dsp:txXfrm>
    </dsp:sp>
    <dsp:sp modelId="{92E58126-BD26-4B2E-82FC-C9E4865326C8}">
      <dsp:nvSpPr>
        <dsp:cNvPr id="0" name=""/>
        <dsp:cNvSpPr/>
      </dsp:nvSpPr>
      <dsp:spPr>
        <a:xfrm>
          <a:off x="9410605" y="1244071"/>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2B0947-32D9-450B-9C93-58F84CDE7237}">
      <dsp:nvSpPr>
        <dsp:cNvPr id="0" name=""/>
        <dsp:cNvSpPr/>
      </dsp:nvSpPr>
      <dsp:spPr>
        <a:xfrm>
          <a:off x="9559539" y="1385557"/>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Digital Media Technology</a:t>
          </a:r>
        </a:p>
      </dsp:txBody>
      <dsp:txXfrm>
        <a:off x="9584468" y="1410486"/>
        <a:ext cx="1290542" cy="801296"/>
      </dsp:txXfrm>
    </dsp:sp>
    <dsp:sp modelId="{5C632A01-F645-4C9A-8B33-C99CCDF35965}">
      <dsp:nvSpPr>
        <dsp:cNvPr id="0" name=""/>
        <dsp:cNvSpPr/>
      </dsp:nvSpPr>
      <dsp:spPr>
        <a:xfrm>
          <a:off x="9410605" y="2485058"/>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1AD4A8-6582-4559-A65D-080AD9E527B5}">
      <dsp:nvSpPr>
        <dsp:cNvPr id="0" name=""/>
        <dsp:cNvSpPr/>
      </dsp:nvSpPr>
      <dsp:spPr>
        <a:xfrm>
          <a:off x="9559539" y="2626545"/>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Digital media Fundamentals</a:t>
          </a:r>
        </a:p>
      </dsp:txBody>
      <dsp:txXfrm>
        <a:off x="9584468" y="2651474"/>
        <a:ext cx="1290542" cy="801296"/>
      </dsp:txXfrm>
    </dsp:sp>
    <dsp:sp modelId="{1BD3935F-DF91-431D-8E3C-7B1828823796}">
      <dsp:nvSpPr>
        <dsp:cNvPr id="0" name=""/>
        <dsp:cNvSpPr/>
      </dsp:nvSpPr>
      <dsp:spPr>
        <a:xfrm>
          <a:off x="9410605" y="3726046"/>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AF8A94-DDBF-4D39-BD9A-BFE16EF53048}">
      <dsp:nvSpPr>
        <dsp:cNvPr id="0" name=""/>
        <dsp:cNvSpPr/>
      </dsp:nvSpPr>
      <dsp:spPr>
        <a:xfrm>
          <a:off x="9559539" y="3867533"/>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Digital Media Production</a:t>
          </a:r>
        </a:p>
      </dsp:txBody>
      <dsp:txXfrm>
        <a:off x="9584468" y="3892462"/>
        <a:ext cx="1290542" cy="801296"/>
      </dsp:txXfrm>
    </dsp:sp>
    <dsp:sp modelId="{657FC92B-8A23-47FE-B8C7-71982B68A892}">
      <dsp:nvSpPr>
        <dsp:cNvPr id="0" name=""/>
        <dsp:cNvSpPr/>
      </dsp:nvSpPr>
      <dsp:spPr>
        <a:xfrm>
          <a:off x="9410605" y="4967034"/>
          <a:ext cx="1340400" cy="85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3C0CC2-9EC3-488E-A98F-3BC8C9ED9E19}">
      <dsp:nvSpPr>
        <dsp:cNvPr id="0" name=""/>
        <dsp:cNvSpPr/>
      </dsp:nvSpPr>
      <dsp:spPr>
        <a:xfrm>
          <a:off x="9559539" y="5108521"/>
          <a:ext cx="1340400" cy="851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Digital media Delivery</a:t>
          </a:r>
        </a:p>
      </dsp:txBody>
      <dsp:txXfrm>
        <a:off x="9584468" y="5133450"/>
        <a:ext cx="1290542" cy="8012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4067A-3C62-4250-BE64-1FEFB1327C9C}">
      <dsp:nvSpPr>
        <dsp:cNvPr id="0" name=""/>
        <dsp:cNvSpPr/>
      </dsp:nvSpPr>
      <dsp:spPr>
        <a:xfrm>
          <a:off x="8322354" y="1676946"/>
          <a:ext cx="91440" cy="767436"/>
        </a:xfrm>
        <a:custGeom>
          <a:avLst/>
          <a:gdLst/>
          <a:ahLst/>
          <a:cxnLst/>
          <a:rect l="0" t="0" r="0" b="0"/>
          <a:pathLst>
            <a:path>
              <a:moveTo>
                <a:pt x="45720" y="0"/>
              </a:moveTo>
              <a:lnTo>
                <a:pt x="45720" y="7674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E67604-5E6D-471B-9CA8-E0B69A42E9C5}">
      <dsp:nvSpPr>
        <dsp:cNvPr id="0" name=""/>
        <dsp:cNvSpPr/>
      </dsp:nvSpPr>
      <dsp:spPr>
        <a:xfrm>
          <a:off x="5034134" y="1676946"/>
          <a:ext cx="91440" cy="767436"/>
        </a:xfrm>
        <a:custGeom>
          <a:avLst/>
          <a:gdLst/>
          <a:ahLst/>
          <a:cxnLst/>
          <a:rect l="0" t="0" r="0" b="0"/>
          <a:pathLst>
            <a:path>
              <a:moveTo>
                <a:pt x="45720" y="0"/>
              </a:moveTo>
              <a:lnTo>
                <a:pt x="45720" y="7674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B91BCB-EA4B-4DE8-A62E-AD97636AA4C7}">
      <dsp:nvSpPr>
        <dsp:cNvPr id="0" name=""/>
        <dsp:cNvSpPr/>
      </dsp:nvSpPr>
      <dsp:spPr>
        <a:xfrm>
          <a:off x="559851" y="1339"/>
          <a:ext cx="2638751" cy="16756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74BCF8-59F8-428B-BBB9-ACA473C38818}">
      <dsp:nvSpPr>
        <dsp:cNvPr id="0" name=""/>
        <dsp:cNvSpPr/>
      </dsp:nvSpPr>
      <dsp:spPr>
        <a:xfrm>
          <a:off x="853046" y="279874"/>
          <a:ext cx="2638751" cy="16756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Digital Information Technology</a:t>
          </a:r>
        </a:p>
      </dsp:txBody>
      <dsp:txXfrm>
        <a:off x="902123" y="328951"/>
        <a:ext cx="2540597" cy="1577453"/>
      </dsp:txXfrm>
    </dsp:sp>
    <dsp:sp modelId="{9EEE7B00-49E7-42BE-B35A-66E203C0BE18}">
      <dsp:nvSpPr>
        <dsp:cNvPr id="0" name=""/>
        <dsp:cNvSpPr/>
      </dsp:nvSpPr>
      <dsp:spPr>
        <a:xfrm>
          <a:off x="3760478" y="1339"/>
          <a:ext cx="2638751" cy="16756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3C18D3-4889-4AF6-BD74-68F48B1C0B38}">
      <dsp:nvSpPr>
        <dsp:cNvPr id="0" name=""/>
        <dsp:cNvSpPr/>
      </dsp:nvSpPr>
      <dsp:spPr>
        <a:xfrm>
          <a:off x="4053672" y="279874"/>
          <a:ext cx="2638751" cy="16756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Personal Financial Literacy</a:t>
          </a:r>
        </a:p>
      </dsp:txBody>
      <dsp:txXfrm>
        <a:off x="4102749" y="328951"/>
        <a:ext cx="2540597" cy="1577453"/>
      </dsp:txXfrm>
    </dsp:sp>
    <dsp:sp modelId="{C899423D-C620-46A8-9BAC-B9DEB0DD3839}">
      <dsp:nvSpPr>
        <dsp:cNvPr id="0" name=""/>
        <dsp:cNvSpPr/>
      </dsp:nvSpPr>
      <dsp:spPr>
        <a:xfrm>
          <a:off x="3697398" y="2444383"/>
          <a:ext cx="2764910" cy="20913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CC2603-ECEE-439E-B5C3-68F19C996B17}">
      <dsp:nvSpPr>
        <dsp:cNvPr id="0" name=""/>
        <dsp:cNvSpPr/>
      </dsp:nvSpPr>
      <dsp:spPr>
        <a:xfrm>
          <a:off x="3990593" y="2722918"/>
          <a:ext cx="2764910" cy="20913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This is a Graduation Requirement for Class of 2027 and later</a:t>
          </a:r>
        </a:p>
      </dsp:txBody>
      <dsp:txXfrm>
        <a:off x="4051845" y="2784170"/>
        <a:ext cx="2642406" cy="1968804"/>
      </dsp:txXfrm>
    </dsp:sp>
    <dsp:sp modelId="{3C23BB1D-E4A0-422C-8DAC-0DECC62ABD41}">
      <dsp:nvSpPr>
        <dsp:cNvPr id="0" name=""/>
        <dsp:cNvSpPr/>
      </dsp:nvSpPr>
      <dsp:spPr>
        <a:xfrm>
          <a:off x="7048698" y="1339"/>
          <a:ext cx="2638751" cy="16756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2E7F29-0E9F-434F-98C9-B67E51C48853}">
      <dsp:nvSpPr>
        <dsp:cNvPr id="0" name=""/>
        <dsp:cNvSpPr/>
      </dsp:nvSpPr>
      <dsp:spPr>
        <a:xfrm>
          <a:off x="7341892" y="279874"/>
          <a:ext cx="2638751" cy="16756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Business Education Directed Study</a:t>
          </a:r>
        </a:p>
      </dsp:txBody>
      <dsp:txXfrm>
        <a:off x="7390969" y="328951"/>
        <a:ext cx="2540597" cy="1577453"/>
      </dsp:txXfrm>
    </dsp:sp>
    <dsp:sp modelId="{9E662A7D-94C9-4B9B-9859-9A4EF820C1BF}">
      <dsp:nvSpPr>
        <dsp:cNvPr id="0" name=""/>
        <dsp:cNvSpPr/>
      </dsp:nvSpPr>
      <dsp:spPr>
        <a:xfrm>
          <a:off x="7048698" y="2444383"/>
          <a:ext cx="2638751" cy="16756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A3F48C-0A57-4A33-9A3A-D1E63D6B9576}">
      <dsp:nvSpPr>
        <dsp:cNvPr id="0" name=""/>
        <dsp:cNvSpPr/>
      </dsp:nvSpPr>
      <dsp:spPr>
        <a:xfrm>
          <a:off x="7341892" y="2722918"/>
          <a:ext cx="2638751" cy="16756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For Program Completers</a:t>
          </a:r>
        </a:p>
      </dsp:txBody>
      <dsp:txXfrm>
        <a:off x="7390969" y="2771995"/>
        <a:ext cx="2540597" cy="157745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158B9E-E59E-4F1A-B554-6E9852DB1B03}" type="datetimeFigureOut">
              <a:rPr lang="en-US" smtClean="0"/>
              <a:t>3/10/2025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4ACF51-C60B-44E2-8AD5-36A6EF0550A1}" type="slidenum">
              <a:rPr lang="en-US" smtClean="0"/>
              <a:t>‹#›</a:t>
            </a:fld>
            <a:endParaRPr lang="en-US"/>
          </a:p>
        </p:txBody>
      </p:sp>
    </p:spTree>
    <p:extLst>
      <p:ext uri="{BB962C8B-B14F-4D97-AF65-F5344CB8AC3E}">
        <p14:creationId xmlns:p14="http://schemas.microsoft.com/office/powerpoint/2010/main" val="1958776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9FFAE1-A915-4068-91D3-1AF0977944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1548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Questions for BF: </a:t>
            </a:r>
          </a:p>
          <a:p>
            <a:r>
              <a:rPr lang="en-US" b="0"/>
              <a:t>Do the CAPE certifications have to be from the same Associate Degree Program? </a:t>
            </a:r>
            <a:r>
              <a:rPr lang="en-US" b="1"/>
              <a:t>No, they just need the articulated credit.</a:t>
            </a:r>
          </a:p>
          <a:p>
            <a:r>
              <a:rPr lang="en-US" b="0"/>
              <a:t>Does the student have to be enrolled in the Associate Degree program that aligns with their certifications?</a:t>
            </a:r>
            <a:r>
              <a:rPr lang="en-US" b="1"/>
              <a:t> No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How is this impacted with dual enrollment? </a:t>
            </a:r>
            <a:r>
              <a:rPr lang="en-US" b="1"/>
              <a:t>No impact if student is enrolled in HS and earns certification.</a:t>
            </a:r>
          </a:p>
          <a:p>
            <a:endParaRPr lang="en-US" b="1"/>
          </a:p>
          <a:p>
            <a:r>
              <a:rPr lang="en-US" b="1"/>
              <a:t>Can the certifications be earned in middle school? [assuming yes, but confirm with Timberly]</a:t>
            </a:r>
          </a:p>
          <a:p>
            <a:endParaRPr lang="en-US" b="1"/>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9FFAE1-A915-4068-91D3-1AF0977944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1530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a:defRPr/>
            </a:pPr>
            <a:fld id="{2E25DFBF-3799-498E-A826-0A08863AAFC4}" type="datetimeFigureOut">
              <a:rPr lang="en-US" smtClean="0"/>
              <a:pPr>
                <a:defRPr/>
              </a:pPr>
              <a:t>3/10/2025</a:t>
            </a:fld>
            <a:endParaRPr lang="en-US"/>
          </a:p>
        </p:txBody>
      </p:sp>
      <p:sp>
        <p:nvSpPr>
          <p:cNvPr id="20" name="Footer Placeholder 19"/>
          <p:cNvSpPr>
            <a:spLocks noGrp="1"/>
          </p:cNvSpPr>
          <p:nvPr>
            <p:ph type="ftr" sz="quarter" idx="11"/>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fld id="{FAB6A41C-7DA5-4A9A-954F-BAB72FF4EB78}" type="slidenum">
              <a:rPr lang="en-US" smtClean="0"/>
              <a:pPr>
                <a:defRPr/>
              </a:pPr>
              <a:t>‹#›</a:t>
            </a:fld>
            <a:endParaRPr lang="en-US"/>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1606693795"/>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0FEF4-B824-4A7C-8B59-7BE5D065D211}"/>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35371D9-ADE1-4C3F-992B-E281A037AF8E}"/>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DB803E-C916-42AC-BA7B-86AC0383976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0417140-B510-47A8-909F-B8D599B2ADE6}"/>
              </a:ext>
            </a:extLst>
          </p:cNvPr>
          <p:cNvSpPr>
            <a:spLocks noGrp="1"/>
          </p:cNvSpPr>
          <p:nvPr>
            <p:ph type="dt" sz="half" idx="10"/>
          </p:nvPr>
        </p:nvSpPr>
        <p:spPr/>
        <p:txBody>
          <a:bodyPr/>
          <a:lstStyle/>
          <a:p>
            <a:fld id="{A8368319-755B-4D4D-962B-D808E0968D2B}" type="datetime1">
              <a:rPr lang="en-US" smtClean="0"/>
              <a:t>3/10/2025</a:t>
            </a:fld>
            <a:endParaRPr lang="en-US"/>
          </a:p>
        </p:txBody>
      </p:sp>
      <p:sp>
        <p:nvSpPr>
          <p:cNvPr id="6" name="Footer Placeholder 5">
            <a:extLst>
              <a:ext uri="{FF2B5EF4-FFF2-40B4-BE49-F238E27FC236}">
                <a16:creationId xmlns:a16="http://schemas.microsoft.com/office/drawing/2014/main" id="{75874643-4962-460B-9221-6F1C88FC54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32C477-C5E1-4C25-B55E-D32638026D70}"/>
              </a:ext>
            </a:extLst>
          </p:cNvPr>
          <p:cNvSpPr>
            <a:spLocks noGrp="1"/>
          </p:cNvSpPr>
          <p:nvPr>
            <p:ph type="sldNum" sz="quarter" idx="12"/>
          </p:nvPr>
        </p:nvSpPr>
        <p:spPr/>
        <p:txBody>
          <a:bodyPr/>
          <a:lstStyle/>
          <a:p>
            <a:fld id="{3C9D9619-50AC-4E68-87ED-06583CA52661}" type="slidenum">
              <a:rPr lang="en-US" smtClean="0"/>
              <a:t>‹#›</a:t>
            </a:fld>
            <a:endParaRPr lang="en-US"/>
          </a:p>
        </p:txBody>
      </p:sp>
    </p:spTree>
    <p:extLst>
      <p:ext uri="{BB962C8B-B14F-4D97-AF65-F5344CB8AC3E}">
        <p14:creationId xmlns:p14="http://schemas.microsoft.com/office/powerpoint/2010/main" val="679662497"/>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8F5DD-23B3-41CB-921B-2B6335D3EF3A}"/>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8322008-B111-4789-BD2B-8F194065EC00}"/>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0F1FAA4-714F-411A-9D83-F3529EA3B1D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537BCF7-8CBC-4C3F-8DC0-151DA80651DA}"/>
              </a:ext>
            </a:extLst>
          </p:cNvPr>
          <p:cNvSpPr>
            <a:spLocks noGrp="1"/>
          </p:cNvSpPr>
          <p:nvPr>
            <p:ph type="dt" sz="half" idx="10"/>
          </p:nvPr>
        </p:nvSpPr>
        <p:spPr/>
        <p:txBody>
          <a:bodyPr/>
          <a:lstStyle/>
          <a:p>
            <a:fld id="{E4C95C0E-ADDC-4911-87EE-275801DB7178}" type="datetime1">
              <a:rPr lang="en-US" smtClean="0"/>
              <a:t>3/10/2025</a:t>
            </a:fld>
            <a:endParaRPr lang="en-US"/>
          </a:p>
        </p:txBody>
      </p:sp>
      <p:sp>
        <p:nvSpPr>
          <p:cNvPr id="6" name="Footer Placeholder 5">
            <a:extLst>
              <a:ext uri="{FF2B5EF4-FFF2-40B4-BE49-F238E27FC236}">
                <a16:creationId xmlns:a16="http://schemas.microsoft.com/office/drawing/2014/main" id="{C331C8AC-9A48-4377-ADEC-B8DB2AAAAE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4CB8D3-17CC-4031-A34E-93F1B7B08F5F}"/>
              </a:ext>
            </a:extLst>
          </p:cNvPr>
          <p:cNvSpPr>
            <a:spLocks noGrp="1"/>
          </p:cNvSpPr>
          <p:nvPr>
            <p:ph type="sldNum" sz="quarter" idx="12"/>
          </p:nvPr>
        </p:nvSpPr>
        <p:spPr/>
        <p:txBody>
          <a:bodyPr/>
          <a:lstStyle/>
          <a:p>
            <a:fld id="{3C9D9619-50AC-4E68-87ED-06583CA52661}" type="slidenum">
              <a:rPr lang="en-US" smtClean="0"/>
              <a:t>‹#›</a:t>
            </a:fld>
            <a:endParaRPr lang="en-US"/>
          </a:p>
        </p:txBody>
      </p:sp>
    </p:spTree>
    <p:extLst>
      <p:ext uri="{BB962C8B-B14F-4D97-AF65-F5344CB8AC3E}">
        <p14:creationId xmlns:p14="http://schemas.microsoft.com/office/powerpoint/2010/main" val="1101487159"/>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ECFB9-D310-4C6D-8DA9-A2E91C0C66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462B79-934F-4032-B974-7F141D61CB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67AC3-67F9-4407-BCF6-ACD852635459}"/>
              </a:ext>
            </a:extLst>
          </p:cNvPr>
          <p:cNvSpPr>
            <a:spLocks noGrp="1"/>
          </p:cNvSpPr>
          <p:nvPr>
            <p:ph type="dt" sz="half" idx="10"/>
          </p:nvPr>
        </p:nvSpPr>
        <p:spPr/>
        <p:txBody>
          <a:bodyPr/>
          <a:lstStyle/>
          <a:p>
            <a:fld id="{1EACDBEB-728D-476B-B744-8464459CCED9}" type="datetime1">
              <a:rPr lang="en-US" smtClean="0"/>
              <a:t>3/10/2025</a:t>
            </a:fld>
            <a:endParaRPr lang="en-US"/>
          </a:p>
        </p:txBody>
      </p:sp>
      <p:sp>
        <p:nvSpPr>
          <p:cNvPr id="5" name="Footer Placeholder 4">
            <a:extLst>
              <a:ext uri="{FF2B5EF4-FFF2-40B4-BE49-F238E27FC236}">
                <a16:creationId xmlns:a16="http://schemas.microsoft.com/office/drawing/2014/main" id="{650E2235-7B88-479C-ABF5-8D7AFD8C2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2B0713-727A-42E4-968D-9462673BAA0B}"/>
              </a:ext>
            </a:extLst>
          </p:cNvPr>
          <p:cNvSpPr>
            <a:spLocks noGrp="1"/>
          </p:cNvSpPr>
          <p:nvPr>
            <p:ph type="sldNum" sz="quarter" idx="12"/>
          </p:nvPr>
        </p:nvSpPr>
        <p:spPr/>
        <p:txBody>
          <a:bodyPr/>
          <a:lstStyle/>
          <a:p>
            <a:fld id="{3C9D9619-50AC-4E68-87ED-06583CA52661}" type="slidenum">
              <a:rPr lang="en-US" smtClean="0"/>
              <a:t>‹#›</a:t>
            </a:fld>
            <a:endParaRPr lang="en-US"/>
          </a:p>
        </p:txBody>
      </p:sp>
    </p:spTree>
    <p:extLst>
      <p:ext uri="{BB962C8B-B14F-4D97-AF65-F5344CB8AC3E}">
        <p14:creationId xmlns:p14="http://schemas.microsoft.com/office/powerpoint/2010/main" val="2001820479"/>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A08E0F-1145-4D10-9EB7-CCCC0430372E}"/>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58FB62-45BE-48E9-AC7D-BA81D3BD295E}"/>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75B2A5-9313-41F3-AA6C-4AD50DBC536B}"/>
              </a:ext>
            </a:extLst>
          </p:cNvPr>
          <p:cNvSpPr>
            <a:spLocks noGrp="1"/>
          </p:cNvSpPr>
          <p:nvPr>
            <p:ph type="dt" sz="half" idx="10"/>
          </p:nvPr>
        </p:nvSpPr>
        <p:spPr/>
        <p:txBody>
          <a:bodyPr/>
          <a:lstStyle/>
          <a:p>
            <a:fld id="{22FFCF19-E445-402A-B81C-8443EE5DBDD2}" type="datetime1">
              <a:rPr lang="en-US" smtClean="0"/>
              <a:t>3/10/2025</a:t>
            </a:fld>
            <a:endParaRPr lang="en-US"/>
          </a:p>
        </p:txBody>
      </p:sp>
      <p:sp>
        <p:nvSpPr>
          <p:cNvPr id="5" name="Footer Placeholder 4">
            <a:extLst>
              <a:ext uri="{FF2B5EF4-FFF2-40B4-BE49-F238E27FC236}">
                <a16:creationId xmlns:a16="http://schemas.microsoft.com/office/drawing/2014/main" id="{0D7BCE66-2DDB-4342-A51A-763A247763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E47D4-DE9C-4978-A11D-67CFBAB3836E}"/>
              </a:ext>
            </a:extLst>
          </p:cNvPr>
          <p:cNvSpPr>
            <a:spLocks noGrp="1"/>
          </p:cNvSpPr>
          <p:nvPr>
            <p:ph type="sldNum" sz="quarter" idx="12"/>
          </p:nvPr>
        </p:nvSpPr>
        <p:spPr/>
        <p:txBody>
          <a:bodyPr/>
          <a:lstStyle/>
          <a:p>
            <a:fld id="{3C9D9619-50AC-4E68-87ED-06583CA52661}" type="slidenum">
              <a:rPr lang="en-US" smtClean="0"/>
              <a:t>‹#›</a:t>
            </a:fld>
            <a:endParaRPr lang="en-US"/>
          </a:p>
        </p:txBody>
      </p:sp>
    </p:spTree>
    <p:extLst>
      <p:ext uri="{BB962C8B-B14F-4D97-AF65-F5344CB8AC3E}">
        <p14:creationId xmlns:p14="http://schemas.microsoft.com/office/powerpoint/2010/main" val="1815655323"/>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0574" indent="0" algn="l">
              <a:buNone/>
              <a:defRPr sz="1950">
                <a:solidFill>
                  <a:schemeClr val="tx2">
                    <a:shade val="30000"/>
                    <a:satMod val="150000"/>
                  </a:schemeClr>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a:defRPr/>
            </a:pPr>
            <a:fld id="{2E25DFBF-3799-498E-A826-0A08863AAFC4}" type="datetimeFigureOut">
              <a:rPr lang="en-US" smtClean="0"/>
              <a:pPr>
                <a:defRPr/>
              </a:pPr>
              <a:t>3/10/2025</a:t>
            </a:fld>
            <a:endParaRPr lang="en-US"/>
          </a:p>
        </p:txBody>
      </p:sp>
      <p:sp>
        <p:nvSpPr>
          <p:cNvPr id="20" name="Footer Placeholder 19"/>
          <p:cNvSpPr>
            <a:spLocks noGrp="1"/>
          </p:cNvSpPr>
          <p:nvPr>
            <p:ph type="ftr" sz="quarter" idx="11"/>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fld id="{FAB6A41C-7DA5-4A9A-954F-BAB72FF4EB78}" type="slidenum">
              <a:rPr lang="en-US" smtClean="0"/>
              <a:pPr>
                <a:defRPr/>
              </a:pPr>
              <a:t>‹#›</a:t>
            </a:fld>
            <a:endParaRPr lang="en-US"/>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350"/>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350"/>
          </a:p>
        </p:txBody>
      </p:sp>
    </p:spTree>
    <p:extLst>
      <p:ext uri="{BB962C8B-B14F-4D97-AF65-F5344CB8AC3E}">
        <p14:creationId xmlns:p14="http://schemas.microsoft.com/office/powerpoint/2010/main" val="2263275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622138-4C9E-4804-B872-B4B3B20A1D9D}"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62378-9ADC-4A17-BCE2-D1A3AAC1FF5A}" type="slidenum">
              <a:rPr lang="en-US" smtClean="0"/>
              <a:pPr/>
              <a:t>‹#›</a:t>
            </a:fld>
            <a:endParaRPr lang="en-US"/>
          </a:p>
        </p:txBody>
      </p:sp>
    </p:spTree>
    <p:extLst>
      <p:ext uri="{BB962C8B-B14F-4D97-AF65-F5344CB8AC3E}">
        <p14:creationId xmlns:p14="http://schemas.microsoft.com/office/powerpoint/2010/main" val="1941784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622138-4C9E-4804-B872-B4B3B20A1D9D}" type="datetimeFigureOut">
              <a:rPr lang="en-US" smtClean="0">
                <a:solidFill>
                  <a:srgbClr val="7A1C1C">
                    <a:shade val="50000"/>
                    <a:satMod val="200000"/>
                  </a:srgbClr>
                </a:solidFill>
              </a:rPr>
              <a:pPr/>
              <a:t>3/10/2025</a:t>
            </a:fld>
            <a:endParaRPr lang="en-US">
              <a:solidFill>
                <a:srgbClr val="7A1C1C">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7A1C1C">
                  <a:shade val="50000"/>
                  <a:satMod val="200000"/>
                </a:srgbClr>
              </a:solidFill>
            </a:endParaRPr>
          </a:p>
        </p:txBody>
      </p:sp>
      <p:sp>
        <p:nvSpPr>
          <p:cNvPr id="4" name="Slide Number Placeholder 3"/>
          <p:cNvSpPr>
            <a:spLocks noGrp="1"/>
          </p:cNvSpPr>
          <p:nvPr>
            <p:ph type="sldNum" sz="quarter" idx="12"/>
          </p:nvPr>
        </p:nvSpPr>
        <p:spPr/>
        <p:txBody>
          <a:bodyPr/>
          <a:lstStyle/>
          <a:p>
            <a:fld id="{62F62378-9ADC-4A17-BCE2-D1A3AAC1FF5A}" type="slidenum">
              <a:rPr lang="en-US" smtClean="0">
                <a:solidFill>
                  <a:srgbClr val="7A1C1C">
                    <a:shade val="50000"/>
                    <a:satMod val="200000"/>
                  </a:srgbClr>
                </a:solidFill>
              </a:rPr>
              <a:pPr/>
              <a:t>‹#›</a:t>
            </a:fld>
            <a:endParaRPr lang="en-US">
              <a:solidFill>
                <a:srgbClr val="7A1C1C">
                  <a:shade val="50000"/>
                  <a:satMod val="200000"/>
                </a:srgbClr>
              </a:solidFill>
            </a:endParaRPr>
          </a:p>
        </p:txBody>
      </p:sp>
    </p:spTree>
    <p:extLst>
      <p:ext uri="{BB962C8B-B14F-4D97-AF65-F5344CB8AC3E}">
        <p14:creationId xmlns:p14="http://schemas.microsoft.com/office/powerpoint/2010/main" val="1125055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1st level color text">
    <p:bg>
      <p:bgPr>
        <a:solidFill>
          <a:srgbClr val="68217A"/>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89"/>
            <a:ext cx="11653523" cy="1686616"/>
          </a:xfrm>
        </p:spPr>
        <p:txBody>
          <a:bodyPr>
            <a:spAutoFit/>
          </a:bodyPr>
          <a:lstStyle>
            <a:lvl1pPr>
              <a:defRPr>
                <a:solidFill>
                  <a:srgbClr val="FFB90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9832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622138-4C9E-4804-B872-B4B3B20A1D9D}"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62378-9ADC-4A17-BCE2-D1A3AAC1FF5A}" type="slidenum">
              <a:rPr lang="en-US" smtClean="0"/>
              <a:pPr/>
              <a:t>‹#›</a:t>
            </a:fld>
            <a:endParaRPr lang="en-US"/>
          </a:p>
        </p:txBody>
      </p:sp>
    </p:spTree>
    <p:extLst>
      <p:ext uri="{BB962C8B-B14F-4D97-AF65-F5344CB8AC3E}">
        <p14:creationId xmlns:p14="http://schemas.microsoft.com/office/powerpoint/2010/main" val="872732689"/>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85C70-C79F-4BE3-8278-1C7B15F8A79A}"/>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CB8B0C1-02A6-4980-9D78-123A985CDC4B}"/>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16D1C22-B45A-46D0-B818-829EA28E3B30}"/>
              </a:ext>
            </a:extLst>
          </p:cNvPr>
          <p:cNvSpPr>
            <a:spLocks noGrp="1"/>
          </p:cNvSpPr>
          <p:nvPr>
            <p:ph type="dt" sz="half" idx="10"/>
          </p:nvPr>
        </p:nvSpPr>
        <p:spPr/>
        <p:txBody>
          <a:bodyPr/>
          <a:lstStyle/>
          <a:p>
            <a:fld id="{C2215FDE-FA34-41D4-BC33-F44CF4D42E50}" type="datetime1">
              <a:rPr lang="en-US" smtClean="0"/>
              <a:t>3/10/2025</a:t>
            </a:fld>
            <a:endParaRPr lang="en-US"/>
          </a:p>
        </p:txBody>
      </p:sp>
      <p:sp>
        <p:nvSpPr>
          <p:cNvPr id="5" name="Footer Placeholder 4">
            <a:extLst>
              <a:ext uri="{FF2B5EF4-FFF2-40B4-BE49-F238E27FC236}">
                <a16:creationId xmlns:a16="http://schemas.microsoft.com/office/drawing/2014/main" id="{CD02EF3E-1E5A-46D1-A058-B3CACBA43B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DB7004-02BA-465F-8F95-A63AA8056C03}"/>
              </a:ext>
            </a:extLst>
          </p:cNvPr>
          <p:cNvSpPr>
            <a:spLocks noGrp="1"/>
          </p:cNvSpPr>
          <p:nvPr>
            <p:ph type="sldNum" sz="quarter" idx="12"/>
          </p:nvPr>
        </p:nvSpPr>
        <p:spPr/>
        <p:txBody>
          <a:bodyPr/>
          <a:lstStyle/>
          <a:p>
            <a:fld id="{3C9D9619-50AC-4E68-87ED-06583CA52661}" type="slidenum">
              <a:rPr lang="en-US" smtClean="0"/>
              <a:t>‹#›</a:t>
            </a:fld>
            <a:endParaRPr lang="en-US"/>
          </a:p>
        </p:txBody>
      </p:sp>
    </p:spTree>
    <p:extLst>
      <p:ext uri="{BB962C8B-B14F-4D97-AF65-F5344CB8AC3E}">
        <p14:creationId xmlns:p14="http://schemas.microsoft.com/office/powerpoint/2010/main" val="2372740879"/>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9A07-BF7C-42FB-AD12-BD709A0556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07D6C2-5547-440C-8ABF-9B1DC3C548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AAEBD-83D5-4CE4-9FCD-5BD324359CC8}"/>
              </a:ext>
            </a:extLst>
          </p:cNvPr>
          <p:cNvSpPr>
            <a:spLocks noGrp="1"/>
          </p:cNvSpPr>
          <p:nvPr>
            <p:ph type="dt" sz="half" idx="10"/>
          </p:nvPr>
        </p:nvSpPr>
        <p:spPr/>
        <p:txBody>
          <a:bodyPr/>
          <a:lstStyle/>
          <a:p>
            <a:fld id="{0FBE3B23-4773-481C-A7F7-77BA0DC3AC0F}" type="datetime1">
              <a:rPr lang="en-US" smtClean="0"/>
              <a:t>3/10/2025</a:t>
            </a:fld>
            <a:endParaRPr lang="en-US"/>
          </a:p>
        </p:txBody>
      </p:sp>
      <p:sp>
        <p:nvSpPr>
          <p:cNvPr id="5" name="Footer Placeholder 4">
            <a:extLst>
              <a:ext uri="{FF2B5EF4-FFF2-40B4-BE49-F238E27FC236}">
                <a16:creationId xmlns:a16="http://schemas.microsoft.com/office/drawing/2014/main" id="{D1338E83-F46A-41C4-9FD9-C00F85E827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73256C-A2BD-4131-9D19-C3EF427A77AD}"/>
              </a:ext>
            </a:extLst>
          </p:cNvPr>
          <p:cNvSpPr>
            <a:spLocks noGrp="1"/>
          </p:cNvSpPr>
          <p:nvPr>
            <p:ph type="sldNum" sz="quarter" idx="12"/>
          </p:nvPr>
        </p:nvSpPr>
        <p:spPr/>
        <p:txBody>
          <a:bodyPr/>
          <a:lstStyle/>
          <a:p>
            <a:fld id="{3C9D9619-50AC-4E68-87ED-06583CA52661}" type="slidenum">
              <a:rPr lang="en-US" smtClean="0"/>
              <a:t>‹#›</a:t>
            </a:fld>
            <a:endParaRPr lang="en-US"/>
          </a:p>
        </p:txBody>
      </p:sp>
    </p:spTree>
    <p:extLst>
      <p:ext uri="{BB962C8B-B14F-4D97-AF65-F5344CB8AC3E}">
        <p14:creationId xmlns:p14="http://schemas.microsoft.com/office/powerpoint/2010/main" val="4194255650"/>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9B20-3E5E-4746-A40F-B5DE73AE2729}"/>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97D4995-4EC5-47B5-A557-1AB6D557DCC6}"/>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E83412-1F1C-4517-9318-B5796D300C82}"/>
              </a:ext>
            </a:extLst>
          </p:cNvPr>
          <p:cNvSpPr>
            <a:spLocks noGrp="1"/>
          </p:cNvSpPr>
          <p:nvPr>
            <p:ph type="dt" sz="half" idx="10"/>
          </p:nvPr>
        </p:nvSpPr>
        <p:spPr/>
        <p:txBody>
          <a:bodyPr/>
          <a:lstStyle/>
          <a:p>
            <a:fld id="{7B4FE02D-0CD9-4675-9BF0-F2F8C58F2778}" type="datetime1">
              <a:rPr lang="en-US" smtClean="0"/>
              <a:t>3/10/2025</a:t>
            </a:fld>
            <a:endParaRPr lang="en-US"/>
          </a:p>
        </p:txBody>
      </p:sp>
      <p:sp>
        <p:nvSpPr>
          <p:cNvPr id="5" name="Footer Placeholder 4">
            <a:extLst>
              <a:ext uri="{FF2B5EF4-FFF2-40B4-BE49-F238E27FC236}">
                <a16:creationId xmlns:a16="http://schemas.microsoft.com/office/drawing/2014/main" id="{34071A79-2C20-44C7-98EE-5C7B358D0E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F6853-031B-4C8E-9B34-65F117AAE5FF}"/>
              </a:ext>
            </a:extLst>
          </p:cNvPr>
          <p:cNvSpPr>
            <a:spLocks noGrp="1"/>
          </p:cNvSpPr>
          <p:nvPr>
            <p:ph type="sldNum" sz="quarter" idx="12"/>
          </p:nvPr>
        </p:nvSpPr>
        <p:spPr/>
        <p:txBody>
          <a:bodyPr/>
          <a:lstStyle/>
          <a:p>
            <a:fld id="{3C9D9619-50AC-4E68-87ED-06583CA52661}" type="slidenum">
              <a:rPr lang="en-US" smtClean="0"/>
              <a:t>‹#›</a:t>
            </a:fld>
            <a:endParaRPr lang="en-US"/>
          </a:p>
        </p:txBody>
      </p:sp>
    </p:spTree>
    <p:extLst>
      <p:ext uri="{BB962C8B-B14F-4D97-AF65-F5344CB8AC3E}">
        <p14:creationId xmlns:p14="http://schemas.microsoft.com/office/powerpoint/2010/main" val="143529094"/>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7024D-B50E-42CA-B9FA-A000BFC0C4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AE33D9-785A-4BC8-B853-EE6ECF2346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0941FA-2CCE-4C27-B44C-6BC013E64A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29B6C3-DD55-475A-AD27-3F966C96116E}"/>
              </a:ext>
            </a:extLst>
          </p:cNvPr>
          <p:cNvSpPr>
            <a:spLocks noGrp="1"/>
          </p:cNvSpPr>
          <p:nvPr>
            <p:ph type="dt" sz="half" idx="10"/>
          </p:nvPr>
        </p:nvSpPr>
        <p:spPr/>
        <p:txBody>
          <a:bodyPr/>
          <a:lstStyle/>
          <a:p>
            <a:fld id="{2701F507-4E5A-41F8-A5C7-3F07174370B7}" type="datetime1">
              <a:rPr lang="en-US" smtClean="0"/>
              <a:t>3/10/2025</a:t>
            </a:fld>
            <a:endParaRPr lang="en-US"/>
          </a:p>
        </p:txBody>
      </p:sp>
      <p:sp>
        <p:nvSpPr>
          <p:cNvPr id="6" name="Footer Placeholder 5">
            <a:extLst>
              <a:ext uri="{FF2B5EF4-FFF2-40B4-BE49-F238E27FC236}">
                <a16:creationId xmlns:a16="http://schemas.microsoft.com/office/drawing/2014/main" id="{B6EFAB74-0419-477B-B848-0A248B4924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AACCB-CFB0-4239-A996-1B7105DB4837}"/>
              </a:ext>
            </a:extLst>
          </p:cNvPr>
          <p:cNvSpPr>
            <a:spLocks noGrp="1"/>
          </p:cNvSpPr>
          <p:nvPr>
            <p:ph type="sldNum" sz="quarter" idx="12"/>
          </p:nvPr>
        </p:nvSpPr>
        <p:spPr/>
        <p:txBody>
          <a:bodyPr/>
          <a:lstStyle/>
          <a:p>
            <a:fld id="{3C9D9619-50AC-4E68-87ED-06583CA52661}" type="slidenum">
              <a:rPr lang="en-US" smtClean="0"/>
              <a:t>‹#›</a:t>
            </a:fld>
            <a:endParaRPr lang="en-US"/>
          </a:p>
        </p:txBody>
      </p:sp>
    </p:spTree>
    <p:extLst>
      <p:ext uri="{BB962C8B-B14F-4D97-AF65-F5344CB8AC3E}">
        <p14:creationId xmlns:p14="http://schemas.microsoft.com/office/powerpoint/2010/main" val="2999939017"/>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F2D0F-5F9B-4703-B2D9-175202996A0A}"/>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EAF84B-955C-4779-8E70-D73E10883436}"/>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1B7866B-35D0-497F-8F9A-9C3CDA3B83D0}"/>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A0D7CC-4685-4925-ABC3-6E2A511ACF65}"/>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D589D1D-EBED-490C-A773-2E9B86BEAB37}"/>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592045-F2BB-4620-BB1D-FB20FF83281E}"/>
              </a:ext>
            </a:extLst>
          </p:cNvPr>
          <p:cNvSpPr>
            <a:spLocks noGrp="1"/>
          </p:cNvSpPr>
          <p:nvPr>
            <p:ph type="dt" sz="half" idx="10"/>
          </p:nvPr>
        </p:nvSpPr>
        <p:spPr/>
        <p:txBody>
          <a:bodyPr/>
          <a:lstStyle/>
          <a:p>
            <a:fld id="{21CBD3EB-94A4-48C2-B3C0-6C2E1C57D558}" type="datetime1">
              <a:rPr lang="en-US" smtClean="0"/>
              <a:t>3/10/2025</a:t>
            </a:fld>
            <a:endParaRPr lang="en-US"/>
          </a:p>
        </p:txBody>
      </p:sp>
      <p:sp>
        <p:nvSpPr>
          <p:cNvPr id="8" name="Footer Placeholder 7">
            <a:extLst>
              <a:ext uri="{FF2B5EF4-FFF2-40B4-BE49-F238E27FC236}">
                <a16:creationId xmlns:a16="http://schemas.microsoft.com/office/drawing/2014/main" id="{A00BB073-E370-4CF8-A008-E23CB813A9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FB9747-4315-4F40-BC2D-18BD14F628EF}"/>
              </a:ext>
            </a:extLst>
          </p:cNvPr>
          <p:cNvSpPr>
            <a:spLocks noGrp="1"/>
          </p:cNvSpPr>
          <p:nvPr>
            <p:ph type="sldNum" sz="quarter" idx="12"/>
          </p:nvPr>
        </p:nvSpPr>
        <p:spPr/>
        <p:txBody>
          <a:bodyPr/>
          <a:lstStyle/>
          <a:p>
            <a:fld id="{3C9D9619-50AC-4E68-87ED-06583CA52661}" type="slidenum">
              <a:rPr lang="en-US" smtClean="0"/>
              <a:t>‹#›</a:t>
            </a:fld>
            <a:endParaRPr lang="en-US"/>
          </a:p>
        </p:txBody>
      </p:sp>
    </p:spTree>
    <p:extLst>
      <p:ext uri="{BB962C8B-B14F-4D97-AF65-F5344CB8AC3E}">
        <p14:creationId xmlns:p14="http://schemas.microsoft.com/office/powerpoint/2010/main" val="4265574880"/>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B13D2-AA0E-471F-B500-3A07F2B4C3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581773-06EA-436B-8A74-6B7E23D716D2}"/>
              </a:ext>
            </a:extLst>
          </p:cNvPr>
          <p:cNvSpPr>
            <a:spLocks noGrp="1"/>
          </p:cNvSpPr>
          <p:nvPr>
            <p:ph type="dt" sz="half" idx="10"/>
          </p:nvPr>
        </p:nvSpPr>
        <p:spPr/>
        <p:txBody>
          <a:bodyPr/>
          <a:lstStyle/>
          <a:p>
            <a:fld id="{3E1EE04B-83F8-40D6-A985-C5D81EED17FE}" type="datetime1">
              <a:rPr lang="en-US" smtClean="0"/>
              <a:t>3/10/2025</a:t>
            </a:fld>
            <a:endParaRPr lang="en-US"/>
          </a:p>
        </p:txBody>
      </p:sp>
      <p:sp>
        <p:nvSpPr>
          <p:cNvPr id="4" name="Footer Placeholder 3">
            <a:extLst>
              <a:ext uri="{FF2B5EF4-FFF2-40B4-BE49-F238E27FC236}">
                <a16:creationId xmlns:a16="http://schemas.microsoft.com/office/drawing/2014/main" id="{44F44504-97EC-4FAB-89E6-49540EC834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791370-7B5B-48F6-AB18-5C2CDAA92928}"/>
              </a:ext>
            </a:extLst>
          </p:cNvPr>
          <p:cNvSpPr>
            <a:spLocks noGrp="1"/>
          </p:cNvSpPr>
          <p:nvPr>
            <p:ph type="sldNum" sz="quarter" idx="12"/>
          </p:nvPr>
        </p:nvSpPr>
        <p:spPr/>
        <p:txBody>
          <a:bodyPr/>
          <a:lstStyle/>
          <a:p>
            <a:fld id="{3C9D9619-50AC-4E68-87ED-06583CA52661}" type="slidenum">
              <a:rPr lang="en-US" smtClean="0"/>
              <a:t>‹#›</a:t>
            </a:fld>
            <a:endParaRPr lang="en-US"/>
          </a:p>
        </p:txBody>
      </p:sp>
    </p:spTree>
    <p:extLst>
      <p:ext uri="{BB962C8B-B14F-4D97-AF65-F5344CB8AC3E}">
        <p14:creationId xmlns:p14="http://schemas.microsoft.com/office/powerpoint/2010/main" val="3524358768"/>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864A1B-1D9E-4865-BBE6-0B3CD70F5369}"/>
              </a:ext>
            </a:extLst>
          </p:cNvPr>
          <p:cNvSpPr>
            <a:spLocks noGrp="1"/>
          </p:cNvSpPr>
          <p:nvPr>
            <p:ph type="dt" sz="half" idx="10"/>
          </p:nvPr>
        </p:nvSpPr>
        <p:spPr/>
        <p:txBody>
          <a:bodyPr/>
          <a:lstStyle/>
          <a:p>
            <a:fld id="{90D93AD7-A65D-448A-A642-52BD9801BB38}" type="datetime1">
              <a:rPr lang="en-US" smtClean="0"/>
              <a:t>3/10/2025</a:t>
            </a:fld>
            <a:endParaRPr lang="en-US"/>
          </a:p>
        </p:txBody>
      </p:sp>
      <p:sp>
        <p:nvSpPr>
          <p:cNvPr id="3" name="Footer Placeholder 2">
            <a:extLst>
              <a:ext uri="{FF2B5EF4-FFF2-40B4-BE49-F238E27FC236}">
                <a16:creationId xmlns:a16="http://schemas.microsoft.com/office/drawing/2014/main" id="{BAFA2131-EB34-4422-AD95-3FB5F58B64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281D0B-53C7-4FB4-8910-014FACD4EE39}"/>
              </a:ext>
            </a:extLst>
          </p:cNvPr>
          <p:cNvSpPr>
            <a:spLocks noGrp="1"/>
          </p:cNvSpPr>
          <p:nvPr>
            <p:ph type="sldNum" sz="quarter" idx="12"/>
          </p:nvPr>
        </p:nvSpPr>
        <p:spPr/>
        <p:txBody>
          <a:bodyPr/>
          <a:lstStyle/>
          <a:p>
            <a:fld id="{3C9D9619-50AC-4E68-87ED-06583CA52661}" type="slidenum">
              <a:rPr lang="en-US" smtClean="0"/>
              <a:t>‹#›</a:t>
            </a:fld>
            <a:endParaRPr lang="en-US"/>
          </a:p>
        </p:txBody>
      </p:sp>
    </p:spTree>
    <p:extLst>
      <p:ext uri="{BB962C8B-B14F-4D97-AF65-F5344CB8AC3E}">
        <p14:creationId xmlns:p14="http://schemas.microsoft.com/office/powerpoint/2010/main" val="3078921744"/>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4AA14F7B-2C25-4BC6-89FD-4A762A0CEA03}" type="datetimeFigureOut">
              <a:rPr lang="en-US" smtClean="0"/>
              <a:pPr>
                <a:defRPr/>
              </a:pPr>
              <a:t>3/10/2025</a:t>
            </a:fld>
            <a:endParaRPr lang="en-US"/>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25F6D978-66FC-49C5-82CB-245A4D859F0B}" type="slidenum">
              <a:rPr lang="en-US" smtClean="0"/>
              <a:pPr>
                <a:defRPr/>
              </a:pPr>
              <a:t>‹#›</a:t>
            </a:fld>
            <a:endParaRPr lang="en-US"/>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2295924614"/>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mc:Choice xmlns:p14="http://schemas.microsoft.com/office/powerpoint/2010/main" Requires="p14">
      <p:transition spd="slow" p14:dur="4250"/>
    </mc:Choice>
    <mc:Fallback>
      <p:transition spd="slow"/>
    </mc:Fallback>
  </mc:AlternateContent>
  <p:txStyles>
    <p:titleStyle>
      <a:lvl1pPr algn="l" rtl="0" eaLnBrk="1" latinLnBrk="0" hangingPunct="1">
        <a:spcBef>
          <a:spcPct val="0"/>
        </a:spcBef>
        <a:buNone/>
        <a:defRPr kumimoji="0" sz="4300" kern="1200">
          <a:solidFill>
            <a:srgbClr val="2B12BE"/>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1ACE3F-9387-420D-B5E5-67E8B977FDB7}"/>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F29809-C681-4294-B2B1-0DA61FE936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9E3712-809D-4963-A478-177910AE0B7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6ABE9F7-2999-4F91-80C1-81352EF68162}" type="datetime1">
              <a:rPr lang="en-US" smtClean="0"/>
              <a:t>3/10/2025</a:t>
            </a:fld>
            <a:endParaRPr lang="en-GB"/>
          </a:p>
        </p:txBody>
      </p:sp>
      <p:sp>
        <p:nvSpPr>
          <p:cNvPr id="5" name="Footer Placeholder 4">
            <a:extLst>
              <a:ext uri="{FF2B5EF4-FFF2-40B4-BE49-F238E27FC236}">
                <a16:creationId xmlns:a16="http://schemas.microsoft.com/office/drawing/2014/main" id="{724B3F72-74FA-42EA-88A9-346E0CAED0B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FE1FACA-B1D6-434A-A23C-4170D1E8264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3B89358-DCFF-4DD8-9B3C-AB9827F5A239}" type="slidenum">
              <a:rPr lang="en-GB" smtClean="0"/>
              <a:t>‹#›</a:t>
            </a:fld>
            <a:endParaRPr lang="en-GB"/>
          </a:p>
        </p:txBody>
      </p:sp>
    </p:spTree>
    <p:extLst>
      <p:ext uri="{BB962C8B-B14F-4D97-AF65-F5344CB8AC3E}">
        <p14:creationId xmlns:p14="http://schemas.microsoft.com/office/powerpoint/2010/main" val="379416696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mc:Choice xmlns:p14="http://schemas.microsoft.com/office/powerpoint/2010/main" Requires="p14">
      <p:transition spd="slow" p14:dur="4250"/>
    </mc:Choice>
    <mc:Fallback>
      <p:transition spd="slow"/>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1"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8" name="Oval 7"/>
          <p:cNvSpPr/>
          <p:nvPr/>
        </p:nvSpPr>
        <p:spPr>
          <a:xfrm>
            <a:off x="225090" y="21105"/>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1" name="Donut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900">
                <a:solidFill>
                  <a:schemeClr val="bg2">
                    <a:shade val="50000"/>
                    <a:satMod val="200000"/>
                  </a:schemeClr>
                </a:solidFill>
              </a:defRPr>
            </a:lvl1pPr>
            <a:extLst/>
          </a:lstStyle>
          <a:p>
            <a:pPr>
              <a:defRPr/>
            </a:pPr>
            <a:fld id="{4AA14F7B-2C25-4BC6-89FD-4A762A0CEA03}" type="datetimeFigureOut">
              <a:rPr lang="en-US" smtClean="0"/>
              <a:pPr>
                <a:defRPr/>
              </a:pPr>
              <a:t>3/10/2025</a:t>
            </a:fld>
            <a:endParaRPr lang="en-US"/>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9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900">
                <a:solidFill>
                  <a:schemeClr val="bg2">
                    <a:shade val="50000"/>
                    <a:satMod val="200000"/>
                  </a:schemeClr>
                </a:solidFill>
                <a:effectLst/>
              </a:defRPr>
            </a:lvl1pPr>
            <a:extLst/>
          </a:lstStyle>
          <a:p>
            <a:pPr>
              <a:defRPr/>
            </a:pPr>
            <a:fld id="{25F6D978-66FC-49C5-82CB-245A4D859F0B}" type="slidenum">
              <a:rPr lang="en-US" smtClean="0"/>
              <a:pPr>
                <a:defRPr/>
              </a:pPr>
              <a:t>‹#›</a:t>
            </a:fld>
            <a:endParaRPr lang="en-US"/>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Tree>
    <p:extLst>
      <p:ext uri="{BB962C8B-B14F-4D97-AF65-F5344CB8AC3E}">
        <p14:creationId xmlns:p14="http://schemas.microsoft.com/office/powerpoint/2010/main" val="145927978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xStyles>
    <p:titleStyle>
      <a:lvl1pPr algn="l" rtl="0" eaLnBrk="1" latinLnBrk="0" hangingPunct="1">
        <a:spcBef>
          <a:spcPct val="0"/>
        </a:spcBef>
        <a:buNone/>
        <a:defRPr kumimoji="0" sz="3225" kern="1200">
          <a:solidFill>
            <a:srgbClr val="2B12BE"/>
          </a:solidFill>
          <a:effectLst>
            <a:outerShdw blurRad="50000" dist="30000" dir="5400000" algn="tl" rotWithShape="0">
              <a:srgbClr val="000000">
                <a:alpha val="30000"/>
              </a:srgbClr>
            </a:outerShdw>
          </a:effectLst>
          <a:latin typeface="+mj-lt"/>
          <a:ea typeface="+mj-ea"/>
          <a:cs typeface="+mj-cs"/>
        </a:defRPr>
      </a:lvl1pPr>
      <a:extLst/>
    </p:titleStyle>
    <p:bodyStyle>
      <a:lvl1pPr marL="274320" indent="-212598" algn="l" rtl="0" eaLnBrk="1" latinLnBrk="0" hangingPunct="1">
        <a:lnSpc>
          <a:spcPct val="100000"/>
        </a:lnSpc>
        <a:spcBef>
          <a:spcPts val="450"/>
        </a:spcBef>
        <a:buClr>
          <a:schemeClr val="accent1"/>
        </a:buClr>
        <a:buSzPct val="80000"/>
        <a:buFont typeface="Wingdings 2"/>
        <a:buChar char=""/>
        <a:defRPr kumimoji="0" sz="2400" kern="1200">
          <a:solidFill>
            <a:schemeClr val="tx1"/>
          </a:solidFill>
          <a:latin typeface="+mn-lt"/>
          <a:ea typeface="+mn-ea"/>
          <a:cs typeface="+mn-cs"/>
        </a:defRPr>
      </a:lvl1pPr>
      <a:lvl2pPr marL="480060" indent="-178308" algn="l" rtl="0" eaLnBrk="1" latinLnBrk="0" hangingPunct="1">
        <a:lnSpc>
          <a:spcPct val="100000"/>
        </a:lnSpc>
        <a:spcBef>
          <a:spcPts val="413"/>
        </a:spcBef>
        <a:buClr>
          <a:schemeClr val="accent1"/>
        </a:buClr>
        <a:buFont typeface="Verdana"/>
        <a:buChar char="◦"/>
        <a:defRPr kumimoji="0" sz="2100" kern="1200">
          <a:solidFill>
            <a:schemeClr val="tx1"/>
          </a:solidFill>
          <a:latin typeface="+mn-lt"/>
          <a:ea typeface="+mn-ea"/>
          <a:cs typeface="+mn-cs"/>
        </a:defRPr>
      </a:lvl2pPr>
      <a:lvl3pPr marL="665226" indent="-171450" algn="l" rtl="0" eaLnBrk="1" latinLnBrk="0" hangingPunct="1">
        <a:lnSpc>
          <a:spcPct val="100000"/>
        </a:lnSpc>
        <a:spcBef>
          <a:spcPct val="20000"/>
        </a:spcBef>
        <a:buClr>
          <a:schemeClr val="accent2"/>
        </a:buClr>
        <a:buFont typeface="Wingdings 2"/>
        <a:buChar char=""/>
        <a:defRPr kumimoji="0" sz="1800" kern="1200">
          <a:solidFill>
            <a:schemeClr val="tx1"/>
          </a:solidFill>
          <a:latin typeface="+mn-lt"/>
          <a:ea typeface="+mn-ea"/>
          <a:cs typeface="+mn-cs"/>
        </a:defRPr>
      </a:lvl3pPr>
      <a:lvl4pPr marL="822960" indent="-130302" algn="l" rtl="0" eaLnBrk="1" latinLnBrk="0" hangingPunct="1">
        <a:lnSpc>
          <a:spcPct val="100000"/>
        </a:lnSpc>
        <a:spcBef>
          <a:spcPct val="20000"/>
        </a:spcBef>
        <a:buClr>
          <a:schemeClr val="accent3"/>
        </a:buClr>
        <a:buFont typeface="Wingdings 2"/>
        <a:buChar char=""/>
        <a:defRPr kumimoji="0" sz="1500" kern="1200">
          <a:solidFill>
            <a:schemeClr val="tx1"/>
          </a:solidFill>
          <a:latin typeface="+mn-lt"/>
          <a:ea typeface="+mn-ea"/>
          <a:cs typeface="+mn-cs"/>
        </a:defRPr>
      </a:lvl4pPr>
      <a:lvl5pPr marL="973836" indent="-137160" algn="l" rtl="0" eaLnBrk="1" latinLnBrk="0" hangingPunct="1">
        <a:lnSpc>
          <a:spcPct val="100000"/>
        </a:lnSpc>
        <a:spcBef>
          <a:spcPct val="20000"/>
        </a:spcBef>
        <a:buClr>
          <a:schemeClr val="accent4"/>
        </a:buClr>
        <a:buFont typeface="Wingdings 2"/>
        <a:buChar char=""/>
        <a:defRPr kumimoji="0" sz="1500" kern="1200">
          <a:solidFill>
            <a:schemeClr val="tx1"/>
          </a:solidFill>
          <a:latin typeface="+mn-lt"/>
          <a:ea typeface="+mn-ea"/>
          <a:cs typeface="+mn-cs"/>
        </a:defRPr>
      </a:lvl5pPr>
      <a:lvl6pPr marL="1131570" indent="-137160" algn="l" rtl="0" eaLnBrk="1" latinLnBrk="0" hangingPunct="1">
        <a:lnSpc>
          <a:spcPct val="100000"/>
        </a:lnSpc>
        <a:spcBef>
          <a:spcPct val="20000"/>
        </a:spcBef>
        <a:buClr>
          <a:schemeClr val="accent5"/>
        </a:buClr>
        <a:buFont typeface="Wingdings 2"/>
        <a:buChar char=""/>
        <a:defRPr kumimoji="0" sz="1500" kern="1200">
          <a:solidFill>
            <a:schemeClr val="tx1"/>
          </a:solidFill>
          <a:latin typeface="+mn-lt"/>
          <a:ea typeface="+mn-ea"/>
          <a:cs typeface="+mn-cs"/>
        </a:defRPr>
      </a:lvl6pPr>
      <a:lvl7pPr marL="1289304" indent="-137160" algn="l" rtl="0" eaLnBrk="1" latinLnBrk="0" hangingPunct="1">
        <a:lnSpc>
          <a:spcPct val="100000"/>
        </a:lnSpc>
        <a:spcBef>
          <a:spcPct val="20000"/>
        </a:spcBef>
        <a:buClr>
          <a:schemeClr val="accent6"/>
        </a:buClr>
        <a:buFont typeface="Wingdings 2"/>
        <a:buChar char=""/>
        <a:defRPr kumimoji="0" sz="1500" kern="1200">
          <a:solidFill>
            <a:schemeClr val="tx1"/>
          </a:solidFill>
          <a:latin typeface="+mn-lt"/>
          <a:ea typeface="+mn-ea"/>
          <a:cs typeface="+mn-cs"/>
        </a:defRPr>
      </a:lvl7pPr>
      <a:lvl8pPr marL="1440180" indent="-137160" algn="l" rtl="0" eaLnBrk="1" latinLnBrk="0" hangingPunct="1">
        <a:lnSpc>
          <a:spcPct val="100000"/>
        </a:lnSpc>
        <a:spcBef>
          <a:spcPct val="20000"/>
        </a:spcBef>
        <a:buClr>
          <a:schemeClr val="accent6"/>
        </a:buClr>
        <a:buFont typeface="Wingdings 2"/>
        <a:buChar char=""/>
        <a:defRPr kumimoji="0" sz="1500" kern="1200">
          <a:solidFill>
            <a:schemeClr val="tx1"/>
          </a:solidFill>
          <a:latin typeface="+mn-lt"/>
          <a:ea typeface="+mn-ea"/>
          <a:cs typeface="+mn-cs"/>
        </a:defRPr>
      </a:lvl8pPr>
      <a:lvl9pPr marL="1597914" indent="-137160" algn="l" rtl="0" eaLnBrk="1" latinLnBrk="0" hangingPunct="1">
        <a:lnSpc>
          <a:spcPct val="100000"/>
        </a:lnSpc>
        <a:spcBef>
          <a:spcPct val="20000"/>
        </a:spcBef>
        <a:buClr>
          <a:schemeClr val="accent6"/>
        </a:buClr>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asamoahwaded@pcsb.org" TargetMode="External"/><Relationship Id="rId2" Type="http://schemas.openxmlformats.org/officeDocument/2006/relationships/hyperlink" Target="mailto:schachterk@pcsb.org" TargetMode="External"/><Relationship Id="rId1" Type="http://schemas.openxmlformats.org/officeDocument/2006/relationships/slideLayout" Target="../slideLayouts/slideLayout2.xml"/><Relationship Id="rId5" Type="http://schemas.openxmlformats.org/officeDocument/2006/relationships/hyperlink" Target="mailto:homar@pcsb.org" TargetMode="External"/><Relationship Id="rId4" Type="http://schemas.openxmlformats.org/officeDocument/2006/relationships/hyperlink" Target="mailto:erwinr@pcsb.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hyperlink" Target="https://www.floridastudentfinancialaidsg.org/SAPBFMAIN/SAPBFMAIN" TargetMode="Externa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hyperlink" Target="https://www.floridastudentfinancialaidsg.org/PDF/BFHandbookChapter2.pdf"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www.fldoe.org/core/fileparse.php/7525/urlt/active-articulation-summary.xlsx"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spcollege.edu/connect"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31577" y="4810224"/>
            <a:ext cx="10291482" cy="1562584"/>
          </a:xfrm>
        </p:spPr>
        <p:txBody>
          <a:bodyPr>
            <a:normAutofit fontScale="85000" lnSpcReduction="10000"/>
          </a:bodyPr>
          <a:lstStyle/>
          <a:p>
            <a:pPr algn="ctr"/>
            <a:r>
              <a:rPr lang="en-US" sz="3800"/>
              <a:t>Career Academy of Business Administration &amp; Management</a:t>
            </a:r>
            <a:endParaRPr lang="en-US" sz="2800"/>
          </a:p>
          <a:p>
            <a:pPr algn="ctr"/>
            <a:r>
              <a:rPr lang="en-US" sz="3300"/>
              <a:t>An Academy of Distinction – with Distinguished Honors</a:t>
            </a:r>
          </a:p>
          <a:p>
            <a:pPr algn="ctr"/>
            <a:r>
              <a:rPr lang="en-US" sz="2800"/>
              <a:t>Spring 2025 Town Hall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1318" y="485192"/>
            <a:ext cx="4572000" cy="4114800"/>
          </a:xfrm>
          <a:prstGeom prst="rect">
            <a:avLst/>
          </a:prstGeom>
        </p:spPr>
      </p:pic>
    </p:spTree>
    <p:extLst>
      <p:ext uri="{BB962C8B-B14F-4D97-AF65-F5344CB8AC3E}">
        <p14:creationId xmlns:p14="http://schemas.microsoft.com/office/powerpoint/2010/main" val="1388102029"/>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8087" y="0"/>
            <a:ext cx="9997440" cy="1143000"/>
          </a:xfrm>
        </p:spPr>
        <p:txBody>
          <a:bodyPr/>
          <a:lstStyle/>
          <a:p>
            <a:pPr algn="ctr"/>
            <a:r>
              <a:rPr lang="en-US"/>
              <a:t>Career &amp; College Fair/Mock Interviews</a:t>
            </a:r>
          </a:p>
        </p:txBody>
      </p:sp>
      <p:sp>
        <p:nvSpPr>
          <p:cNvPr id="3" name="Content Placeholder 2"/>
          <p:cNvSpPr>
            <a:spLocks noGrp="1"/>
          </p:cNvSpPr>
          <p:nvPr>
            <p:ph idx="1"/>
          </p:nvPr>
        </p:nvSpPr>
        <p:spPr>
          <a:xfrm>
            <a:off x="1506583" y="1219200"/>
            <a:ext cx="10624457" cy="5638800"/>
          </a:xfrm>
        </p:spPr>
        <p:txBody>
          <a:bodyPr>
            <a:normAutofit/>
          </a:bodyPr>
          <a:lstStyle/>
          <a:p>
            <a:pPr marL="82296" indent="0">
              <a:buNone/>
            </a:pPr>
            <a:r>
              <a:rPr lang="en-US" sz="3600"/>
              <a:t>This event is an opportunity for you to meet with potential employers, and practice networking, filling out job applications, and even interviewing. Many students receive employment or arrange to complete volunteer hours through these events. </a:t>
            </a:r>
          </a:p>
          <a:p>
            <a:pPr marL="82296" indent="0">
              <a:buNone/>
            </a:pPr>
            <a:endParaRPr lang="en-US" sz="3600"/>
          </a:p>
          <a:p>
            <a:pPr marL="82296" indent="0">
              <a:buNone/>
            </a:pPr>
            <a:r>
              <a:rPr lang="en-US" sz="3600"/>
              <a:t>Mock Interviews: Tuesday, April 1</a:t>
            </a:r>
          </a:p>
          <a:p>
            <a:pPr marL="82296" indent="0">
              <a:buNone/>
            </a:pPr>
            <a:r>
              <a:rPr lang="en-US" sz="3600"/>
              <a:t>Career &amp; College Fair: Thursday, April 17</a:t>
            </a:r>
          </a:p>
        </p:txBody>
      </p:sp>
    </p:spTree>
    <p:extLst>
      <p:ext uri="{BB962C8B-B14F-4D97-AF65-F5344CB8AC3E}">
        <p14:creationId xmlns:p14="http://schemas.microsoft.com/office/powerpoint/2010/main" val="2259107855"/>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8087" y="0"/>
            <a:ext cx="9997440" cy="1143000"/>
          </a:xfrm>
        </p:spPr>
        <p:txBody>
          <a:bodyPr/>
          <a:lstStyle/>
          <a:p>
            <a:pPr algn="ctr"/>
            <a:r>
              <a:rPr lang="en-US"/>
              <a:t>Professional Dress Day</a:t>
            </a:r>
          </a:p>
        </p:txBody>
      </p:sp>
      <p:sp>
        <p:nvSpPr>
          <p:cNvPr id="3" name="Content Placeholder 2"/>
          <p:cNvSpPr>
            <a:spLocks noGrp="1"/>
          </p:cNvSpPr>
          <p:nvPr>
            <p:ph idx="1"/>
          </p:nvPr>
        </p:nvSpPr>
        <p:spPr>
          <a:xfrm>
            <a:off x="1348087" y="992777"/>
            <a:ext cx="10782953" cy="5865223"/>
          </a:xfrm>
        </p:spPr>
        <p:txBody>
          <a:bodyPr>
            <a:normAutofit/>
          </a:bodyPr>
          <a:lstStyle/>
          <a:p>
            <a:pPr marL="82296" indent="0">
              <a:buNone/>
            </a:pPr>
            <a:r>
              <a:rPr lang="en-US"/>
              <a:t>Professional Dress days allow students to develop an awareness of the image your appearance projects, as well as to learn and practice the finer points of making great first impressions and dressing for success. You will also receive many tips for dressing professionally for special situations like job interviews, business meetings and even business trips. </a:t>
            </a:r>
          </a:p>
          <a:p>
            <a:pPr marL="82296" indent="0">
              <a:buNone/>
            </a:pPr>
            <a:endParaRPr lang="en-US"/>
          </a:p>
          <a:p>
            <a:pPr marL="82296" indent="0">
              <a:buNone/>
            </a:pPr>
            <a:r>
              <a:rPr lang="en-US"/>
              <a:t>This is a graded assignment, once per grading period. </a:t>
            </a:r>
          </a:p>
          <a:p>
            <a:pPr marL="813816" lvl="1" indent="-457200"/>
            <a:r>
              <a:rPr lang="en-US" sz="3200"/>
              <a:t>Thursday, April 17</a:t>
            </a:r>
          </a:p>
          <a:p>
            <a:pPr marL="82296" indent="0">
              <a:buNone/>
            </a:pPr>
            <a:endParaRPr lang="en-US"/>
          </a:p>
        </p:txBody>
      </p:sp>
    </p:spTree>
    <p:extLst>
      <p:ext uri="{BB962C8B-B14F-4D97-AF65-F5344CB8AC3E}">
        <p14:creationId xmlns:p14="http://schemas.microsoft.com/office/powerpoint/2010/main" val="3066720906"/>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670" y="0"/>
            <a:ext cx="9997440" cy="1143000"/>
          </a:xfrm>
        </p:spPr>
        <p:txBody>
          <a:bodyPr/>
          <a:lstStyle/>
          <a:p>
            <a:pPr algn="ctr"/>
            <a:r>
              <a:rPr lang="en-US"/>
              <a:t>Industry Certifications</a:t>
            </a:r>
          </a:p>
        </p:txBody>
      </p:sp>
      <p:sp>
        <p:nvSpPr>
          <p:cNvPr id="3" name="Content Placeholder 2"/>
          <p:cNvSpPr>
            <a:spLocks noGrp="1"/>
          </p:cNvSpPr>
          <p:nvPr>
            <p:ph idx="1"/>
          </p:nvPr>
        </p:nvSpPr>
        <p:spPr>
          <a:xfrm>
            <a:off x="1436914" y="1254034"/>
            <a:ext cx="10474670" cy="4994366"/>
          </a:xfrm>
        </p:spPr>
        <p:txBody>
          <a:bodyPr>
            <a:normAutofit fontScale="92500" lnSpcReduction="10000"/>
          </a:bodyPr>
          <a:lstStyle/>
          <a:p>
            <a:pPr marL="82296" indent="0">
              <a:buNone/>
            </a:pPr>
            <a:r>
              <a:rPr lang="en-US" sz="4000"/>
              <a:t>Last year More than 125 CABAM students improved their resumes by earning almost 300 globally recognized credentials with a wide variety of certifications. They also helped boost the school grade, and some earned additional college credits and scholarships and even helped earn money for CABAM (Which we spend on them!)</a:t>
            </a:r>
          </a:p>
          <a:p>
            <a:pPr marL="82296" indent="0">
              <a:buNone/>
            </a:pPr>
            <a:r>
              <a:rPr lang="en-US" sz="4000" b="1">
                <a:solidFill>
                  <a:prstClr val="black"/>
                </a:solidFill>
                <a:latin typeface="Calibri"/>
              </a:rPr>
              <a:t>Remaining Certification Dates: 3/13, 3/28, 4/10, 4/24, 5/8, 5/14, 5/23, 5/28</a:t>
            </a:r>
          </a:p>
          <a:p>
            <a:pPr marL="82296" indent="0">
              <a:buNone/>
            </a:pPr>
            <a:endParaRPr lang="en-US" sz="4000"/>
          </a:p>
        </p:txBody>
      </p:sp>
    </p:spTree>
    <p:extLst>
      <p:ext uri="{BB962C8B-B14F-4D97-AF65-F5344CB8AC3E}">
        <p14:creationId xmlns:p14="http://schemas.microsoft.com/office/powerpoint/2010/main" val="3638485484"/>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35BD-208C-3B73-99BA-D9597B9E852F}"/>
              </a:ext>
            </a:extLst>
          </p:cNvPr>
          <p:cNvSpPr>
            <a:spLocks noGrp="1"/>
          </p:cNvSpPr>
          <p:nvPr>
            <p:ph type="title"/>
          </p:nvPr>
        </p:nvSpPr>
        <p:spPr/>
        <p:txBody>
          <a:bodyPr/>
          <a:lstStyle/>
          <a:p>
            <a:r>
              <a:rPr lang="en-US" err="1"/>
              <a:t>TEDxYouth@PHUHS</a:t>
            </a:r>
            <a:endParaRPr lang="en-US"/>
          </a:p>
        </p:txBody>
      </p:sp>
      <p:sp>
        <p:nvSpPr>
          <p:cNvPr id="3" name="Content Placeholder 2">
            <a:extLst>
              <a:ext uri="{FF2B5EF4-FFF2-40B4-BE49-F238E27FC236}">
                <a16:creationId xmlns:a16="http://schemas.microsoft.com/office/drawing/2014/main" id="{DBED5063-D9E6-E0C0-58A6-A53E002992FE}"/>
              </a:ext>
            </a:extLst>
          </p:cNvPr>
          <p:cNvSpPr>
            <a:spLocks noGrp="1"/>
          </p:cNvSpPr>
          <p:nvPr>
            <p:ph idx="1"/>
          </p:nvPr>
        </p:nvSpPr>
        <p:spPr/>
        <p:txBody>
          <a:bodyPr/>
          <a:lstStyle/>
          <a:p>
            <a:r>
              <a:rPr lang="en-US"/>
              <a:t>Student run </a:t>
            </a:r>
            <a:r>
              <a:rPr lang="en-US" err="1"/>
              <a:t>TEDxYouth</a:t>
            </a:r>
            <a:r>
              <a:rPr lang="en-US"/>
              <a:t> Event</a:t>
            </a:r>
          </a:p>
          <a:p>
            <a:r>
              <a:rPr lang="en-US"/>
              <a:t>Wednesday, April 23, 2025 </a:t>
            </a:r>
          </a:p>
          <a:p>
            <a:endParaRPr lang="en-US"/>
          </a:p>
        </p:txBody>
      </p:sp>
      <p:pic>
        <p:nvPicPr>
          <p:cNvPr id="1026" name="Picture 2" descr="TEDxYouth at PHUHS">
            <a:extLst>
              <a:ext uri="{FF2B5EF4-FFF2-40B4-BE49-F238E27FC236}">
                <a16:creationId xmlns:a16="http://schemas.microsoft.com/office/drawing/2014/main" id="{6D930152-5535-AC61-F8F2-80861A51D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2864" y="4954556"/>
            <a:ext cx="5165059" cy="169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507719"/>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0F27A-97F6-47AB-9DD5-75E78C0B0659}"/>
              </a:ext>
            </a:extLst>
          </p:cNvPr>
          <p:cNvSpPr>
            <a:spLocks noGrp="1"/>
          </p:cNvSpPr>
          <p:nvPr>
            <p:ph type="title"/>
          </p:nvPr>
        </p:nvSpPr>
        <p:spPr>
          <a:xfrm>
            <a:off x="1367297" y="0"/>
            <a:ext cx="9997440" cy="1143000"/>
          </a:xfrm>
        </p:spPr>
        <p:txBody>
          <a:bodyPr/>
          <a:lstStyle/>
          <a:p>
            <a:pPr algn="ctr"/>
            <a:r>
              <a:rPr lang="en-US"/>
              <a:t>Field Trips:</a:t>
            </a:r>
          </a:p>
        </p:txBody>
      </p:sp>
      <p:sp>
        <p:nvSpPr>
          <p:cNvPr id="3" name="Content Placeholder 2">
            <a:extLst>
              <a:ext uri="{FF2B5EF4-FFF2-40B4-BE49-F238E27FC236}">
                <a16:creationId xmlns:a16="http://schemas.microsoft.com/office/drawing/2014/main" id="{2412B0A0-5C89-4D83-ACB4-FC6325D74418}"/>
              </a:ext>
            </a:extLst>
          </p:cNvPr>
          <p:cNvSpPr>
            <a:spLocks noGrp="1"/>
          </p:cNvSpPr>
          <p:nvPr>
            <p:ph idx="1"/>
          </p:nvPr>
        </p:nvSpPr>
        <p:spPr>
          <a:xfrm>
            <a:off x="1367297" y="959224"/>
            <a:ext cx="10824703" cy="5898776"/>
          </a:xfrm>
        </p:spPr>
        <p:txBody>
          <a:bodyPr>
            <a:normAutofit/>
          </a:bodyPr>
          <a:lstStyle/>
          <a:p>
            <a:r>
              <a:rPr lang="en-US"/>
              <a:t>Synapse Summit, Tampa: March 25</a:t>
            </a:r>
          </a:p>
          <a:p>
            <a:r>
              <a:rPr lang="en-US"/>
              <a:t>Hyatt Regency Clearwater Beach: Wednesday, April 30</a:t>
            </a:r>
          </a:p>
          <a:p>
            <a:r>
              <a:rPr lang="en-US"/>
              <a:t>“Business in…Seattle” February 2026 (5 days)</a:t>
            </a:r>
          </a:p>
          <a:p>
            <a:r>
              <a:rPr lang="en-US"/>
              <a:t>“Business in…Japan!” March 2026 (Spring Break 9 days!)</a:t>
            </a:r>
          </a:p>
          <a:p>
            <a:r>
              <a:rPr lang="en-US"/>
              <a:t>“Business in…Portugal” Summer 2026</a:t>
            </a:r>
          </a:p>
          <a:p>
            <a:r>
              <a:rPr lang="en-US"/>
              <a:t>FBLA National Conferences:</a:t>
            </a:r>
          </a:p>
          <a:p>
            <a:pPr lvl="1"/>
            <a:r>
              <a:rPr lang="en-US"/>
              <a:t>2025: Anaheim, CA</a:t>
            </a:r>
          </a:p>
          <a:p>
            <a:pPr lvl="1"/>
            <a:r>
              <a:rPr lang="en-US"/>
              <a:t>2026: San Antonio, TX</a:t>
            </a:r>
          </a:p>
          <a:p>
            <a:pPr lvl="1"/>
            <a:r>
              <a:rPr lang="en-US"/>
              <a:t>2027: Nashville, TN</a:t>
            </a:r>
          </a:p>
          <a:p>
            <a:pPr lvl="1"/>
            <a:r>
              <a:rPr lang="en-US"/>
              <a:t>2028: Columbus, OH</a:t>
            </a:r>
          </a:p>
        </p:txBody>
      </p:sp>
    </p:spTree>
    <p:extLst>
      <p:ext uri="{BB962C8B-B14F-4D97-AF65-F5344CB8AC3E}">
        <p14:creationId xmlns:p14="http://schemas.microsoft.com/office/powerpoint/2010/main" val="2363348605"/>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1AD3D-D62D-1E6A-E19F-8684E94A5446}"/>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FDACB4A8-6754-AFC1-2F97-ADC5A00BC891}"/>
              </a:ext>
            </a:extLst>
          </p:cNvPr>
          <p:cNvSpPr>
            <a:spLocks noChangeArrowheads="1"/>
          </p:cNvSpPr>
          <p:nvPr/>
        </p:nvSpPr>
        <p:spPr bwMode="auto">
          <a:xfrm>
            <a:off x="3733801" y="117902"/>
            <a:ext cx="5494975"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a:ln>
                  <a:noFill/>
                </a:ln>
                <a:solidFill>
                  <a:srgbClr val="0070C0"/>
                </a:solidFill>
                <a:effectLst/>
                <a:uLnTx/>
                <a:uFillTx/>
                <a:latin typeface="Arial" charset="0"/>
                <a:ea typeface="+mn-ea"/>
                <a:cs typeface="Arial" charset="0"/>
              </a:rPr>
              <a:t>Career Academy of Business Administration and Management </a:t>
            </a:r>
            <a:br>
              <a:rPr kumimoji="0" lang="en-US" sz="2700" b="1" i="0" u="none" strike="noStrike" kern="1200" cap="none" spc="0" normalizeH="0" baseline="0" noProof="0">
                <a:ln>
                  <a:noFill/>
                </a:ln>
                <a:solidFill>
                  <a:srgbClr val="0070C0"/>
                </a:solidFill>
                <a:effectLst/>
                <a:uLnTx/>
                <a:uFillTx/>
                <a:latin typeface="Arial" charset="0"/>
                <a:ea typeface="+mn-ea"/>
                <a:cs typeface="Arial" charset="0"/>
              </a:rPr>
            </a:br>
            <a:r>
              <a:rPr kumimoji="0" lang="en-US" sz="1350" b="1" i="0" u="none" strike="noStrike" kern="1200" cap="none" spc="0" normalizeH="0" baseline="0" noProof="0">
                <a:ln>
                  <a:noFill/>
                </a:ln>
                <a:solidFill>
                  <a:srgbClr val="0070C0"/>
                </a:solidFill>
                <a:effectLst/>
                <a:uLnTx/>
                <a:uFillTx/>
                <a:latin typeface="Arial" charset="0"/>
                <a:ea typeface="+mn-ea"/>
                <a:cs typeface="Arial" charset="0"/>
              </a:rPr>
              <a:t>-A C.A.P.E Academy</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350" b="1" i="0" u="none" strike="noStrike" kern="1200" cap="none" spc="0" normalizeH="0" baseline="0" noProof="0">
                <a:ln>
                  <a:noFill/>
                </a:ln>
                <a:solidFill>
                  <a:srgbClr val="0070C0"/>
                </a:solidFill>
                <a:effectLst/>
                <a:uLnTx/>
                <a:uFillTx/>
                <a:latin typeface="Arial" charset="0"/>
                <a:ea typeface="+mn-ea"/>
                <a:cs typeface="Arial" charset="0"/>
              </a:rPr>
              <a:t>- An Academy of Distinction with Distinguished Honors</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rial" charset="0"/>
                <a:ea typeface="+mn-ea"/>
                <a:cs typeface="Arial" charset="0"/>
              </a:rPr>
              <a:t>  </a:t>
            </a:r>
            <a:endParaRPr kumimoji="0" lang="en-US" sz="33300" b="0" i="0" u="none" strike="noStrike" kern="1200" cap="none" spc="0" normalizeH="0" baseline="0" noProof="0">
              <a:ln>
                <a:noFill/>
              </a:ln>
              <a:solidFill>
                <a:prstClr val="black"/>
              </a:solidFill>
              <a:effectLst/>
              <a:uLnTx/>
              <a:uFillTx/>
              <a:latin typeface="Arial" charset="0"/>
              <a:ea typeface="+mn-ea"/>
              <a:cs typeface="Arial" charset="0"/>
            </a:endParaRPr>
          </a:p>
        </p:txBody>
      </p:sp>
      <p:pic>
        <p:nvPicPr>
          <p:cNvPr id="2050" name="Picture 2" descr="CABAM Logo">
            <a:extLst>
              <a:ext uri="{FF2B5EF4-FFF2-40B4-BE49-F238E27FC236}">
                <a16:creationId xmlns:a16="http://schemas.microsoft.com/office/drawing/2014/main" id="{3511826D-9CA4-E0E5-BA71-54837581F6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6589" y="76201"/>
            <a:ext cx="1433966" cy="12926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D4FC071-2387-F8E0-2E61-8F14EFC876B8}"/>
              </a:ext>
            </a:extLst>
          </p:cNvPr>
          <p:cNvSpPr txBox="1"/>
          <p:nvPr/>
        </p:nvSpPr>
        <p:spPr>
          <a:xfrm>
            <a:off x="4215035" y="6324600"/>
            <a:ext cx="3223959" cy="415498"/>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srgbClr val="0070C0"/>
                </a:solidFill>
                <a:effectLst/>
                <a:uLnTx/>
                <a:uFillTx/>
                <a:latin typeface="Arial" charset="0"/>
                <a:ea typeface="+mn-ea"/>
                <a:cs typeface="Arial" charset="0"/>
              </a:rPr>
              <a:t>"Empowering Success"</a:t>
            </a:r>
          </a:p>
        </p:txBody>
      </p:sp>
      <p:sp>
        <p:nvSpPr>
          <p:cNvPr id="2" name="TextBox 1">
            <a:extLst>
              <a:ext uri="{FF2B5EF4-FFF2-40B4-BE49-F238E27FC236}">
                <a16:creationId xmlns:a16="http://schemas.microsoft.com/office/drawing/2014/main" id="{592B48B7-0979-B4A3-FD1C-3030613B019C}"/>
              </a:ext>
            </a:extLst>
          </p:cNvPr>
          <p:cNvSpPr txBox="1"/>
          <p:nvPr/>
        </p:nvSpPr>
        <p:spPr>
          <a:xfrm>
            <a:off x="1447800" y="1485900"/>
            <a:ext cx="10744200" cy="4847289"/>
          </a:xfrm>
          <a:prstGeom prst="rect">
            <a:avLst/>
          </a:prstGeom>
          <a:noFill/>
        </p:spPr>
        <p:txBody>
          <a:bodyPr wrap="square" numCol="1" rtlCol="0">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Summer Career Acceleration Program 2025</a:t>
            </a: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24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Program starts on June 2</a:t>
            </a:r>
            <a:r>
              <a:rPr kumimoji="0" lang="en-US" sz="2400" b="1" i="0" u="none" strike="noStrike" kern="1200" cap="none" spc="0" normalizeH="0" baseline="3000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nd</a:t>
            </a:r>
            <a:r>
              <a:rPr kumimoji="0" lang="en-US" sz="24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and ends on July 3</a:t>
            </a:r>
            <a:r>
              <a:rPr kumimoji="0" lang="en-US" sz="2400" b="1" i="0" u="none" strike="noStrike" kern="1200" cap="none" spc="0" normalizeH="0" baseline="3000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rd</a:t>
            </a: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24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Must be 16 years old or older by June 2nd</a:t>
            </a:r>
          </a:p>
          <a:p>
            <a:pPr marL="342900" marR="0" lvl="0" indent="-342900" algn="l" defTabSz="4572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24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Must have access to transportation</a:t>
            </a: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24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$15 per hour</a:t>
            </a: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24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Up to 20 hours per week, hours will be determined on an individual basis</a:t>
            </a: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24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Includes career readiness and financial literacy workshops</a:t>
            </a: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24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Funding is limited; students’ eligibility will be determined on a first-come, first-served basis</a:t>
            </a: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24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Email resumes by March 7</a:t>
            </a:r>
            <a:r>
              <a:rPr kumimoji="0" lang="en-US" sz="2400" b="1" i="0" u="none" strike="noStrike" kern="1200" cap="none" spc="0" normalizeH="0" baseline="3000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a:t>
            </a: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0392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464" y="38100"/>
            <a:ext cx="9997440" cy="1143000"/>
          </a:xfrm>
        </p:spPr>
        <p:txBody>
          <a:bodyPr/>
          <a:lstStyle/>
          <a:p>
            <a:pPr algn="ctr"/>
            <a:r>
              <a:rPr lang="en-US"/>
              <a:t>CABAM Student Advisory Committee</a:t>
            </a:r>
          </a:p>
        </p:txBody>
      </p:sp>
      <p:sp>
        <p:nvSpPr>
          <p:cNvPr id="3" name="Content Placeholder 2"/>
          <p:cNvSpPr>
            <a:spLocks noGrp="1"/>
          </p:cNvSpPr>
          <p:nvPr>
            <p:ph idx="1"/>
          </p:nvPr>
        </p:nvSpPr>
        <p:spPr>
          <a:xfrm>
            <a:off x="1495696" y="1001485"/>
            <a:ext cx="10487297" cy="5747657"/>
          </a:xfrm>
        </p:spPr>
        <p:txBody>
          <a:bodyPr>
            <a:normAutofit/>
          </a:bodyPr>
          <a:lstStyle/>
          <a:p>
            <a:pPr marL="0" marR="0" indent="0">
              <a:lnSpc>
                <a:spcPct val="107000"/>
              </a:lnSpc>
              <a:spcBef>
                <a:spcPts val="0"/>
              </a:spcBef>
              <a:spcAft>
                <a:spcPts val="0"/>
              </a:spcAft>
              <a:buNone/>
            </a:pPr>
            <a:r>
              <a:rPr lang="en-US" sz="2800" kern="100">
                <a:solidFill>
                  <a:srgbClr val="000080"/>
                </a:solidFill>
                <a:effectLst/>
                <a:latin typeface="Times New Roman" panose="02020603050405020304" pitchFamily="18" charset="0"/>
                <a:ea typeface="Calibri" panose="020F0502020204030204" pitchFamily="34" charset="0"/>
                <a:cs typeface="Times New Roman" panose="02020603050405020304" pitchFamily="18" charset="0"/>
              </a:rPr>
              <a:t>Are you a passionate and driven student interested in shaping the future of our Business Program while earning valuable volunteer community service hours? Here's your chance to make a real impact and pave the way for positive change! </a:t>
            </a:r>
          </a:p>
          <a:p>
            <a:pPr marL="0" indent="0">
              <a:lnSpc>
                <a:spcPct val="107000"/>
              </a:lnSpc>
              <a:spcBef>
                <a:spcPts val="0"/>
              </a:spcBef>
              <a:buNone/>
            </a:pPr>
            <a:r>
              <a:rPr lang="en-US" sz="2800" kern="100">
                <a:solidFill>
                  <a:srgbClr val="000080"/>
                </a:solidFill>
                <a:effectLst/>
                <a:latin typeface="Times New Roman" panose="02020603050405020304" pitchFamily="18" charset="0"/>
                <a:ea typeface="Calibri" panose="020F0502020204030204" pitchFamily="34" charset="0"/>
                <a:cs typeface="Times New Roman" panose="02020603050405020304" pitchFamily="18" charset="0"/>
              </a:rPr>
              <a:t>The Student Advisory Committee is a unique opportunity for dedicated students to have a direct say in the development and enhancement of CABAM, including the programs we offer, curriculum we utilize, the activities we participate in, and the causes we get involved in. Your insights, ideas, and feedback will help us create an even more engaging and enriching learning experience for all CABAM students.</a:t>
            </a:r>
          </a:p>
          <a:p>
            <a:pPr marL="0" indent="0">
              <a:lnSpc>
                <a:spcPct val="107000"/>
              </a:lnSpc>
              <a:spcBef>
                <a:spcPts val="0"/>
              </a:spcBef>
              <a:buNone/>
            </a:pPr>
            <a:r>
              <a:rPr lang="en-US" sz="2800" kern="100">
                <a:solidFill>
                  <a:srgbClr val="000080"/>
                </a:solidFill>
                <a:latin typeface="Times New Roman" panose="02020603050405020304" pitchFamily="18" charset="0"/>
                <a:ea typeface="Calibri" panose="020F0502020204030204" pitchFamily="34" charset="0"/>
                <a:cs typeface="Times New Roman" panose="02020603050405020304" pitchFamily="18" charset="0"/>
              </a:rPr>
              <a:t>Thurs. 3/27 2:30 </a:t>
            </a:r>
            <a:r>
              <a:rPr lang="en-US" sz="2800" kern="100" err="1">
                <a:solidFill>
                  <a:srgbClr val="000080"/>
                </a:solidFill>
                <a:latin typeface="Times New Roman" panose="02020603050405020304" pitchFamily="18" charset="0"/>
                <a:ea typeface="Calibri" panose="020F0502020204030204" pitchFamily="34" charset="0"/>
                <a:cs typeface="Times New Roman" panose="02020603050405020304" pitchFamily="18" charset="0"/>
              </a:rPr>
              <a:t>p.</a:t>
            </a:r>
            <a:r>
              <a:rPr lang="en-US" sz="2800" kern="100">
                <a:solidFill>
                  <a:srgbClr val="000080"/>
                </a:solidFill>
                <a:latin typeface="Times New Roman" panose="02020603050405020304" pitchFamily="18" charset="0"/>
                <a:ea typeface="Calibri" panose="020F0502020204030204" pitchFamily="34" charset="0"/>
                <a:cs typeface="Times New Roman" panose="02020603050405020304" pitchFamily="18" charset="0"/>
              </a:rPr>
              <a:t>m.</a:t>
            </a:r>
          </a:p>
          <a:p>
            <a:pPr marL="0" indent="0">
              <a:lnSpc>
                <a:spcPct val="107000"/>
              </a:lnSpc>
              <a:spcBef>
                <a:spcPts val="0"/>
              </a:spcBef>
              <a:buNone/>
            </a:pPr>
            <a:r>
              <a:rPr lang="en-US" sz="2800" kern="100">
                <a:solidFill>
                  <a:srgbClr val="000080"/>
                </a:solidFill>
                <a:latin typeface="Times New Roman" panose="02020603050405020304" pitchFamily="18" charset="0"/>
                <a:ea typeface="Calibri" panose="020F0502020204030204" pitchFamily="34" charset="0"/>
                <a:cs typeface="Times New Roman" panose="02020603050405020304" pitchFamily="18" charset="0"/>
              </a:rPr>
              <a:t>See Mr. Schachter with questions</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796" y="0"/>
            <a:ext cx="9997440" cy="1143000"/>
          </a:xfrm>
        </p:spPr>
        <p:txBody>
          <a:bodyPr>
            <a:normAutofit/>
          </a:bodyPr>
          <a:lstStyle/>
          <a:p>
            <a:pPr algn="ctr"/>
            <a:r>
              <a:rPr lang="en-US" sz="4800"/>
              <a:t>Community Advisory Board</a:t>
            </a:r>
          </a:p>
        </p:txBody>
      </p:sp>
      <p:sp>
        <p:nvSpPr>
          <p:cNvPr id="3" name="Content Placeholder 2"/>
          <p:cNvSpPr>
            <a:spLocks noGrp="1"/>
          </p:cNvSpPr>
          <p:nvPr>
            <p:ph idx="1"/>
          </p:nvPr>
        </p:nvSpPr>
        <p:spPr>
          <a:xfrm>
            <a:off x="1419497" y="1219200"/>
            <a:ext cx="10580914" cy="5638800"/>
          </a:xfrm>
        </p:spPr>
        <p:txBody>
          <a:bodyPr>
            <a:normAutofit/>
          </a:bodyPr>
          <a:lstStyle/>
          <a:p>
            <a:pPr marL="82296" indent="0">
              <a:buNone/>
            </a:pPr>
            <a:r>
              <a:rPr lang="en-US" sz="4000"/>
              <a:t>A group of Business Partners, business owners &amp; managers, entrepreneurs, parents, teachers, and students who assist in adding value to what we are able to offer you, by organizing the programs discussed, offering job shadow opportunities, internships, mentoring and more.</a:t>
            </a:r>
          </a:p>
          <a:p>
            <a:pPr marL="82296" indent="0">
              <a:buNone/>
            </a:pPr>
            <a:endParaRPr lang="en-US" sz="4000"/>
          </a:p>
          <a:p>
            <a:pPr marL="82296" indent="0">
              <a:buNone/>
            </a:pPr>
            <a:r>
              <a:rPr lang="en-US" sz="4000"/>
              <a:t>Final Meeting – Monday, April 14, 2:30 p.m.</a:t>
            </a:r>
          </a:p>
          <a:p>
            <a:pPr marL="82296" indent="0">
              <a:buNone/>
            </a:pPr>
            <a:endParaRPr lang="en-US" sz="4000"/>
          </a:p>
        </p:txBody>
      </p:sp>
    </p:spTree>
    <p:extLst>
      <p:ext uri="{BB962C8B-B14F-4D97-AF65-F5344CB8AC3E}">
        <p14:creationId xmlns:p14="http://schemas.microsoft.com/office/powerpoint/2010/main" val="1327364285"/>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630" y="0"/>
            <a:ext cx="9997440" cy="1143000"/>
          </a:xfrm>
        </p:spPr>
        <p:txBody>
          <a:bodyPr>
            <a:normAutofit fontScale="90000"/>
          </a:bodyPr>
          <a:lstStyle/>
          <a:p>
            <a:pPr algn="ctr"/>
            <a:r>
              <a:rPr lang="en-US"/>
              <a:t>Incentives for active student engagement in CABAM courses and activities:</a:t>
            </a:r>
          </a:p>
        </p:txBody>
      </p:sp>
      <p:sp>
        <p:nvSpPr>
          <p:cNvPr id="3" name="Content Placeholder 2"/>
          <p:cNvSpPr>
            <a:spLocks noGrp="1"/>
          </p:cNvSpPr>
          <p:nvPr>
            <p:ph idx="1"/>
          </p:nvPr>
        </p:nvSpPr>
        <p:spPr>
          <a:xfrm>
            <a:off x="1391630" y="1381125"/>
            <a:ext cx="9997440" cy="4800600"/>
          </a:xfrm>
        </p:spPr>
        <p:txBody>
          <a:bodyPr/>
          <a:lstStyle/>
          <a:p>
            <a:r>
              <a:rPr lang="en-US"/>
              <a:t>Grad Cords for Program Completers</a:t>
            </a:r>
          </a:p>
          <a:p>
            <a:r>
              <a:rPr lang="en-US"/>
              <a:t>T-Shirts</a:t>
            </a:r>
          </a:p>
          <a:p>
            <a:r>
              <a:rPr lang="en-US"/>
              <a:t>Prizes, Gift Cards/Certificates, Swag</a:t>
            </a:r>
          </a:p>
          <a:p>
            <a:r>
              <a:rPr lang="en-US"/>
              <a:t>Scholarships (Gold Seal/Bright Futures)</a:t>
            </a:r>
          </a:p>
          <a:p>
            <a:pPr lvl="1"/>
            <a:r>
              <a:rPr lang="en-US"/>
              <a:t>The Tim &amp; Susan Bryce Scholarship $1,000		</a:t>
            </a:r>
          </a:p>
          <a:p>
            <a:r>
              <a:rPr lang="en-US"/>
              <a:t>College Credit (SPC)</a:t>
            </a:r>
          </a:p>
          <a:p>
            <a:r>
              <a:rPr lang="en-US"/>
              <a:t>Reduced Cost on Field Trips</a:t>
            </a:r>
          </a:p>
          <a:p>
            <a:r>
              <a:rPr lang="en-US"/>
              <a:t>&amp; More to come!</a:t>
            </a:r>
          </a:p>
          <a:p>
            <a:pPr marL="82296" indent="0">
              <a:buNone/>
            </a:pPr>
            <a:endParaRPr lang="en-US"/>
          </a:p>
        </p:txBody>
      </p:sp>
    </p:spTree>
    <p:extLst>
      <p:ext uri="{BB962C8B-B14F-4D97-AF65-F5344CB8AC3E}">
        <p14:creationId xmlns:p14="http://schemas.microsoft.com/office/powerpoint/2010/main" val="1225058114"/>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FE1B258-29C4-47E7-952F-ECE67B5405EF}"/>
              </a:ext>
            </a:extLst>
          </p:cNvPr>
          <p:cNvGraphicFramePr>
            <a:graphicFrameLocks noGrp="1"/>
          </p:cNvGraphicFramePr>
          <p:nvPr>
            <p:extLst>
              <p:ext uri="{D42A27DB-BD31-4B8C-83A1-F6EECF244321}">
                <p14:modId xmlns:p14="http://schemas.microsoft.com/office/powerpoint/2010/main" val="2265103301"/>
              </p:ext>
            </p:extLst>
          </p:nvPr>
        </p:nvGraphicFramePr>
        <p:xfrm>
          <a:off x="1330670" y="1"/>
          <a:ext cx="10861330" cy="6883633"/>
        </p:xfrm>
        <a:graphic>
          <a:graphicData uri="http://schemas.openxmlformats.org/drawingml/2006/table">
            <a:tbl>
              <a:tblPr>
                <a:tableStyleId>{793D81CF-94F2-401A-BA57-92F5A7B2D0C5}</a:tableStyleId>
              </a:tblPr>
              <a:tblGrid>
                <a:gridCol w="1923822">
                  <a:extLst>
                    <a:ext uri="{9D8B030D-6E8A-4147-A177-3AD203B41FA5}">
                      <a16:colId xmlns:a16="http://schemas.microsoft.com/office/drawing/2014/main" val="3703953804"/>
                    </a:ext>
                  </a:extLst>
                </a:gridCol>
                <a:gridCol w="2953007">
                  <a:extLst>
                    <a:ext uri="{9D8B030D-6E8A-4147-A177-3AD203B41FA5}">
                      <a16:colId xmlns:a16="http://schemas.microsoft.com/office/drawing/2014/main" val="2136392784"/>
                    </a:ext>
                  </a:extLst>
                </a:gridCol>
                <a:gridCol w="5984501">
                  <a:extLst>
                    <a:ext uri="{9D8B030D-6E8A-4147-A177-3AD203B41FA5}">
                      <a16:colId xmlns:a16="http://schemas.microsoft.com/office/drawing/2014/main" val="793144412"/>
                    </a:ext>
                  </a:extLst>
                </a:gridCol>
              </a:tblGrid>
              <a:tr h="625265">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a:t>CABAM Staff</a:t>
                      </a:r>
                    </a:p>
                  </a:txBody>
                  <a:tcPr marL="54376" marR="54376" marT="54376" marB="54376" anchor="ctr"/>
                </a:tc>
                <a:tc hMerge="1">
                  <a:txBody>
                    <a:bodyPr/>
                    <a:lstStyle/>
                    <a:p>
                      <a:endParaRPr lang="en-US" sz="2000">
                        <a:effectLst/>
                      </a:endParaRPr>
                    </a:p>
                  </a:txBody>
                  <a:tcPr marL="54376" marR="54376" marT="54376" marB="54376" anchor="ctr"/>
                </a:tc>
                <a:tc hMerge="1">
                  <a:txBody>
                    <a:bodyPr/>
                    <a:lstStyle/>
                    <a:p>
                      <a:endParaRPr lang="en-US" sz="2000">
                        <a:effectLst/>
                      </a:endParaRPr>
                    </a:p>
                  </a:txBody>
                  <a:tcPr marL="54376" marR="54376" marT="54376" marB="54376" anchor="ctr"/>
                </a:tc>
                <a:extLst>
                  <a:ext uri="{0D108BD9-81ED-4DB2-BD59-A6C34878D82A}">
                    <a16:rowId xmlns:a16="http://schemas.microsoft.com/office/drawing/2014/main" val="3056544307"/>
                  </a:ext>
                </a:extLst>
              </a:tr>
              <a:tr h="2826319">
                <a:tc>
                  <a:txBody>
                    <a:bodyPr/>
                    <a:lstStyle/>
                    <a:p>
                      <a:r>
                        <a:rPr lang="en-US" sz="2000">
                          <a:effectLst/>
                        </a:rPr>
                        <a:t>Kevin Schachter</a:t>
                      </a:r>
                    </a:p>
                  </a:txBody>
                  <a:tcPr marL="54376" marR="54376" marT="54376" marB="54376" anchor="ctr"/>
                </a:tc>
                <a:tc>
                  <a:txBody>
                    <a:bodyPr/>
                    <a:lstStyle/>
                    <a:p>
                      <a:r>
                        <a:rPr lang="en-US" sz="2000" u="sng">
                          <a:effectLst/>
                          <a:hlinkClick r:id="rId2"/>
                        </a:rPr>
                        <a:t>schachterk@pcsb.org</a:t>
                      </a:r>
                      <a:endParaRPr lang="en-US" sz="2000">
                        <a:effectLst/>
                      </a:endParaRPr>
                    </a:p>
                  </a:txBody>
                  <a:tcPr marL="54376" marR="54376" marT="54376" marB="54376" anchor="ctr"/>
                </a:tc>
                <a:tc>
                  <a:txBody>
                    <a:bodyPr/>
                    <a:lstStyle/>
                    <a:p>
                      <a:r>
                        <a:rPr lang="en-US" sz="2000">
                          <a:effectLst/>
                        </a:rPr>
                        <a:t>Accounting Applications I &amp; II, Digital Information Technology, Legal Aspects of Business, Business &amp; Entrepreneurial Principles, Introduction to Hospitality &amp; Tourism, Technology for Hospitality &amp; Tourism, Hospitality &amp; Tourism Marketing Management, Hospitality &amp; Tourism Internship, Business Ed. Directed Study. ***Future Business Leaders of America(FBLA), ***Technology Coordinator/phuhs.org Webmaster, ***Department Chair</a:t>
                      </a:r>
                    </a:p>
                  </a:txBody>
                  <a:tcPr marL="54376" marR="54376" marT="54376" marB="54376" anchor="ctr"/>
                </a:tc>
                <a:extLst>
                  <a:ext uri="{0D108BD9-81ED-4DB2-BD59-A6C34878D82A}">
                    <a16:rowId xmlns:a16="http://schemas.microsoft.com/office/drawing/2014/main" val="1417583353"/>
                  </a:ext>
                </a:extLst>
              </a:tr>
              <a:tr h="1381383">
                <a:tc>
                  <a:txBody>
                    <a:bodyPr/>
                    <a:lstStyle/>
                    <a:p>
                      <a:r>
                        <a:rPr lang="en-US" sz="2000">
                          <a:effectLst/>
                        </a:rPr>
                        <a:t>Dzindzi </a:t>
                      </a:r>
                      <a:br>
                        <a:rPr lang="en-US" sz="2000">
                          <a:effectLst/>
                        </a:rPr>
                      </a:br>
                      <a:r>
                        <a:rPr lang="en-US" sz="2000">
                          <a:effectLst/>
                        </a:rPr>
                        <a:t>Asamoah-Wade</a:t>
                      </a:r>
                    </a:p>
                  </a:txBody>
                  <a:tcPr marL="54376" marR="54376" marT="54376" marB="54376" anchor="ctr"/>
                </a:tc>
                <a:tc>
                  <a:txBody>
                    <a:bodyPr/>
                    <a:lstStyle/>
                    <a:p>
                      <a:r>
                        <a:rPr lang="en-US" sz="2000" u="sng">
                          <a:effectLst/>
                          <a:hlinkClick r:id="rId3"/>
                        </a:rPr>
                        <a:t>asamoahwaded@pcsb.org</a:t>
                      </a:r>
                      <a:endParaRPr lang="en-US" sz="2000">
                        <a:effectLst/>
                      </a:endParaRPr>
                    </a:p>
                  </a:txBody>
                  <a:tcPr marL="54376" marR="54376" marT="54376" marB="54376" anchor="ctr"/>
                </a:tc>
                <a:tc>
                  <a:txBody>
                    <a:bodyPr/>
                    <a:lstStyle/>
                    <a:p>
                      <a:r>
                        <a:rPr lang="en-US" sz="2000">
                          <a:effectLst/>
                        </a:rPr>
                        <a:t>Advanced Information Technology, Foundations of Programming, AP Computer Science Principles, AP Computer Science A, ***National Technical Honor Society, ***Girls Who Code</a:t>
                      </a:r>
                    </a:p>
                  </a:txBody>
                  <a:tcPr marL="54376" marR="54376" marT="54376" marB="54376" anchor="ctr"/>
                </a:tc>
                <a:extLst>
                  <a:ext uri="{0D108BD9-81ED-4DB2-BD59-A6C34878D82A}">
                    <a16:rowId xmlns:a16="http://schemas.microsoft.com/office/drawing/2014/main" val="2566441624"/>
                  </a:ext>
                </a:extLst>
              </a:tr>
              <a:tr h="927401">
                <a:tc>
                  <a:txBody>
                    <a:bodyPr/>
                    <a:lstStyle/>
                    <a:p>
                      <a:r>
                        <a:rPr lang="en-US" sz="2000">
                          <a:effectLst/>
                        </a:rPr>
                        <a:t>Kay Knox</a:t>
                      </a:r>
                    </a:p>
                  </a:txBody>
                  <a:tcPr marL="54376" marR="54376" marT="54376" marB="54376" anchor="ctr"/>
                </a:tc>
                <a:tc>
                  <a:txBody>
                    <a:bodyPr/>
                    <a:lstStyle/>
                    <a:p>
                      <a:r>
                        <a:rPr lang="en-US" sz="2000" u="sng">
                          <a:effectLst/>
                          <a:hlinkClick r:id="rId4"/>
                        </a:rPr>
                        <a:t>knoxb@pcsb.org</a:t>
                      </a:r>
                      <a:endParaRPr lang="en-US" sz="2000">
                        <a:effectLst/>
                      </a:endParaRPr>
                    </a:p>
                  </a:txBody>
                  <a:tcPr marL="54376" marR="54376" marT="54376" marB="54376" anchor="ctr"/>
                </a:tc>
                <a:tc>
                  <a:txBody>
                    <a:bodyPr/>
                    <a:lstStyle/>
                    <a:p>
                      <a:r>
                        <a:rPr lang="en-US" sz="2000">
                          <a:effectLst/>
                        </a:rPr>
                        <a:t>Digital Information Technology;  Digital Design I-IV; </a:t>
                      </a:r>
                      <a:br>
                        <a:rPr lang="en-US" sz="2000">
                          <a:effectLst/>
                        </a:rPr>
                      </a:br>
                      <a:r>
                        <a:rPr lang="en-US" sz="2000">
                          <a:effectLst/>
                        </a:rPr>
                        <a:t>TV Production (Digital Media Technology)</a:t>
                      </a:r>
                    </a:p>
                  </a:txBody>
                  <a:tcPr marL="54376" marR="54376" marT="54376" marB="54376" anchor="ctr"/>
                </a:tc>
                <a:extLst>
                  <a:ext uri="{0D108BD9-81ED-4DB2-BD59-A6C34878D82A}">
                    <a16:rowId xmlns:a16="http://schemas.microsoft.com/office/drawing/2014/main" val="1269119579"/>
                  </a:ext>
                </a:extLst>
              </a:tr>
              <a:tr h="1097632">
                <a:tc>
                  <a:txBody>
                    <a:bodyPr/>
                    <a:lstStyle/>
                    <a:p>
                      <a:r>
                        <a:rPr lang="en-US" sz="2000">
                          <a:effectLst/>
                        </a:rPr>
                        <a:t>Randy Homa</a:t>
                      </a:r>
                    </a:p>
                  </a:txBody>
                  <a:tcPr marL="54376" marR="54376" marT="54376" marB="54376" anchor="ctr"/>
                </a:tc>
                <a:tc>
                  <a:txBody>
                    <a:bodyPr/>
                    <a:lstStyle/>
                    <a:p>
                      <a:r>
                        <a:rPr lang="en-US" sz="2000">
                          <a:effectLst/>
                          <a:hlinkClick r:id="rId5"/>
                        </a:rPr>
                        <a:t>homar@pcsb.org</a:t>
                      </a:r>
                      <a:endParaRPr lang="en-US" sz="2000">
                        <a:effectLst/>
                      </a:endParaRPr>
                    </a:p>
                  </a:txBody>
                  <a:tcPr marL="54376" marR="54376" marT="54376" marB="54376" anchor="ctr"/>
                </a:tc>
                <a:tc>
                  <a:txBody>
                    <a:bodyPr/>
                    <a:lstStyle/>
                    <a:p>
                      <a:r>
                        <a:rPr lang="en-US" sz="2000">
                          <a:effectLst/>
                        </a:rPr>
                        <a:t>Sports, Recreation &amp; Entertainment Marketing I – III: Personal Finance</a:t>
                      </a:r>
                    </a:p>
                  </a:txBody>
                  <a:tcPr marL="54376" marR="54376" marT="54376" marB="54376" anchor="ctr"/>
                </a:tc>
                <a:extLst>
                  <a:ext uri="{0D108BD9-81ED-4DB2-BD59-A6C34878D82A}">
                    <a16:rowId xmlns:a16="http://schemas.microsoft.com/office/drawing/2014/main" val="955867929"/>
                  </a:ext>
                </a:extLst>
              </a:tr>
            </a:tbl>
          </a:graphicData>
        </a:graphic>
      </p:graphicFrame>
    </p:spTree>
    <p:extLst>
      <p:ext uri="{BB962C8B-B14F-4D97-AF65-F5344CB8AC3E}">
        <p14:creationId xmlns:p14="http://schemas.microsoft.com/office/powerpoint/2010/main" val="3628234634"/>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1FDC-22F4-9A7B-E9F1-4A2EB76946CF}"/>
              </a:ext>
            </a:extLst>
          </p:cNvPr>
          <p:cNvSpPr>
            <a:spLocks noGrp="1"/>
          </p:cNvSpPr>
          <p:nvPr>
            <p:ph type="title"/>
          </p:nvPr>
        </p:nvSpPr>
        <p:spPr>
          <a:xfrm>
            <a:off x="1390269" y="38100"/>
            <a:ext cx="10716006" cy="990600"/>
          </a:xfrm>
        </p:spPr>
        <p:txBody>
          <a:bodyPr/>
          <a:lstStyle/>
          <a:p>
            <a:pPr algn="ctr"/>
            <a:r>
              <a:rPr lang="en-US"/>
              <a:t>Today’s Agenda</a:t>
            </a:r>
          </a:p>
        </p:txBody>
      </p:sp>
      <p:sp>
        <p:nvSpPr>
          <p:cNvPr id="3" name="Content Placeholder 2">
            <a:extLst>
              <a:ext uri="{FF2B5EF4-FFF2-40B4-BE49-F238E27FC236}">
                <a16:creationId xmlns:a16="http://schemas.microsoft.com/office/drawing/2014/main" id="{80B672AE-6F1A-8B3E-78B5-0505D398B3B3}"/>
              </a:ext>
            </a:extLst>
          </p:cNvPr>
          <p:cNvSpPr>
            <a:spLocks noGrp="1"/>
          </p:cNvSpPr>
          <p:nvPr>
            <p:ph idx="1"/>
          </p:nvPr>
        </p:nvSpPr>
        <p:spPr>
          <a:xfrm>
            <a:off x="1457325" y="1028700"/>
            <a:ext cx="10454259" cy="5219700"/>
          </a:xfrm>
        </p:spPr>
        <p:txBody>
          <a:bodyPr>
            <a:noAutofit/>
          </a:bodyPr>
          <a:lstStyle/>
          <a:p>
            <a:pPr marL="342900" marR="0" lvl="0" indent="-342900">
              <a:buFont typeface="Symbol" panose="05050102010706020507" pitchFamily="18" charset="2"/>
              <a:buChar char=""/>
            </a:pPr>
            <a:r>
              <a:rPr lang="en-US" sz="2400">
                <a:solidFill>
                  <a:srgbClr val="0070C0"/>
                </a:solidFill>
                <a:effectLst/>
                <a:latin typeface="Times New Roman" panose="02020603050405020304" pitchFamily="18" charset="0"/>
                <a:ea typeface="Times New Roman" panose="02020603050405020304" pitchFamily="18" charset="0"/>
                <a:cs typeface="Aptos" panose="020B0004020202020204" pitchFamily="34" charset="0"/>
              </a:rPr>
              <a:t>Course Registration for 2025-2026</a:t>
            </a:r>
            <a:endParaRPr lang="en-US" sz="2400">
              <a:solidFill>
                <a:srgbClr val="0070C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pPr>
            <a:r>
              <a:rPr lang="en-US" sz="2400">
                <a:solidFill>
                  <a:srgbClr val="0070C0"/>
                </a:solidFill>
                <a:effectLst/>
                <a:latin typeface="Times New Roman" panose="02020603050405020304" pitchFamily="18" charset="0"/>
                <a:ea typeface="Times New Roman" panose="02020603050405020304" pitchFamily="18" charset="0"/>
                <a:cs typeface="Aptos" panose="020B0004020202020204" pitchFamily="34" charset="0"/>
              </a:rPr>
              <a:t>CABAM Spring Community Service Project</a:t>
            </a:r>
            <a:endParaRPr lang="en-US" sz="2400">
              <a:solidFill>
                <a:srgbClr val="0070C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pPr>
            <a:r>
              <a:rPr lang="en-US" sz="2400">
                <a:solidFill>
                  <a:srgbClr val="0070C0"/>
                </a:solidFill>
                <a:effectLst/>
                <a:latin typeface="Times New Roman" panose="02020603050405020304" pitchFamily="18" charset="0"/>
                <a:ea typeface="Times New Roman" panose="02020603050405020304" pitchFamily="18" charset="0"/>
                <a:cs typeface="Aptos" panose="020B0004020202020204" pitchFamily="34" charset="0"/>
              </a:rPr>
              <a:t>Mock Interview Day: Tuesday, April 1</a:t>
            </a:r>
            <a:endParaRPr lang="en-US" sz="2400">
              <a:solidFill>
                <a:srgbClr val="0070C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pPr>
            <a:r>
              <a:rPr lang="en-US" sz="2400">
                <a:solidFill>
                  <a:srgbClr val="0070C0"/>
                </a:solidFill>
                <a:effectLst/>
                <a:latin typeface="Times New Roman" panose="02020603050405020304" pitchFamily="18" charset="0"/>
                <a:ea typeface="Times New Roman" panose="02020603050405020304" pitchFamily="18" charset="0"/>
                <a:cs typeface="Aptos" panose="020B0004020202020204" pitchFamily="34" charset="0"/>
              </a:rPr>
              <a:t>College &amp; Career Fair (Thursday, April 17 – 12:45 – 2:30 p.m.) </a:t>
            </a:r>
            <a:endParaRPr lang="en-US" sz="2400">
              <a:solidFill>
                <a:srgbClr val="0070C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pPr>
            <a:r>
              <a:rPr lang="en-US" sz="2400">
                <a:solidFill>
                  <a:srgbClr val="0070C0"/>
                </a:solidFill>
                <a:effectLst/>
                <a:latin typeface="Times New Roman" panose="02020603050405020304" pitchFamily="18" charset="0"/>
                <a:ea typeface="Times New Roman" panose="02020603050405020304" pitchFamily="18" charset="0"/>
                <a:cs typeface="Aptos" panose="020B0004020202020204" pitchFamily="34" charset="0"/>
              </a:rPr>
              <a:t>Professional Dress Day #4 (also Thursday, April 17)</a:t>
            </a:r>
            <a:endParaRPr lang="en-US" sz="2400">
              <a:solidFill>
                <a:srgbClr val="0070C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pPr>
            <a:r>
              <a:rPr lang="en-US" sz="2400">
                <a:solidFill>
                  <a:srgbClr val="0070C0"/>
                </a:solidFill>
                <a:effectLst/>
                <a:latin typeface="Times New Roman" panose="02020603050405020304" pitchFamily="18" charset="0"/>
                <a:ea typeface="Times New Roman" panose="02020603050405020304" pitchFamily="18" charset="0"/>
                <a:cs typeface="Aptos" panose="020B0004020202020204" pitchFamily="34" charset="0"/>
              </a:rPr>
              <a:t>2026 CABAM Business in… Opportunities</a:t>
            </a:r>
            <a:endParaRPr lang="en-US" sz="2400">
              <a:solidFill>
                <a:srgbClr val="0070C0"/>
              </a:solidFill>
              <a:effectLst/>
              <a:latin typeface="Aptos" panose="020B0004020202020204" pitchFamily="34" charset="0"/>
              <a:ea typeface="Aptos" panose="020B0004020202020204" pitchFamily="34" charset="0"/>
              <a:cs typeface="Aptos" panose="020B0004020202020204" pitchFamily="34" charset="0"/>
            </a:endParaRPr>
          </a:p>
          <a:p>
            <a:pPr marL="742950" marR="0" lvl="1" indent="-285750">
              <a:buFont typeface="Courier New" panose="02070309020205020404" pitchFamily="49" charset="0"/>
              <a:buChar char="o"/>
            </a:pPr>
            <a:r>
              <a:rPr lang="en-US" sz="2400">
                <a:solidFill>
                  <a:srgbClr val="0070C0"/>
                </a:solidFill>
                <a:effectLst/>
                <a:latin typeface="Times New Roman" panose="02020603050405020304" pitchFamily="18" charset="0"/>
                <a:ea typeface="Times New Roman" panose="02020603050405020304" pitchFamily="18" charset="0"/>
                <a:cs typeface="Aptos" panose="020B0004020202020204" pitchFamily="34" charset="0"/>
              </a:rPr>
              <a:t>February 14-18, 2026: Business in Seattle</a:t>
            </a:r>
            <a:endParaRPr lang="en-US" sz="2400">
              <a:solidFill>
                <a:srgbClr val="0070C0"/>
              </a:solidFill>
              <a:effectLst/>
              <a:latin typeface="Aptos" panose="020B0004020202020204" pitchFamily="34" charset="0"/>
              <a:ea typeface="Aptos" panose="020B0004020202020204" pitchFamily="34" charset="0"/>
              <a:cs typeface="Aptos" panose="020B0004020202020204" pitchFamily="34" charset="0"/>
            </a:endParaRPr>
          </a:p>
          <a:p>
            <a:pPr marL="742950" marR="0" lvl="1" indent="-285750">
              <a:buFont typeface="Courier New" panose="02070309020205020404" pitchFamily="49" charset="0"/>
              <a:buChar char="o"/>
            </a:pPr>
            <a:r>
              <a:rPr lang="en-US" sz="2400">
                <a:solidFill>
                  <a:srgbClr val="0070C0"/>
                </a:solidFill>
                <a:effectLst/>
                <a:latin typeface="Times New Roman" panose="02020603050405020304" pitchFamily="18" charset="0"/>
                <a:ea typeface="Times New Roman" panose="02020603050405020304" pitchFamily="18" charset="0"/>
                <a:cs typeface="Aptos" panose="020B0004020202020204" pitchFamily="34" charset="0"/>
              </a:rPr>
              <a:t>March 13-22, 2026: Business in Japan (Spring Break)</a:t>
            </a:r>
            <a:endParaRPr lang="en-US" sz="2400">
              <a:solidFill>
                <a:srgbClr val="0070C0"/>
              </a:solidFill>
              <a:effectLst/>
              <a:latin typeface="Aptos" panose="020B0004020202020204" pitchFamily="34" charset="0"/>
              <a:ea typeface="Aptos" panose="020B0004020202020204" pitchFamily="34" charset="0"/>
              <a:cs typeface="Aptos" panose="020B0004020202020204" pitchFamily="34" charset="0"/>
            </a:endParaRPr>
          </a:p>
          <a:p>
            <a:pPr marL="742950" marR="0" lvl="1" indent="-285750">
              <a:buFont typeface="Courier New" panose="02070309020205020404" pitchFamily="49" charset="0"/>
              <a:buChar char="o"/>
            </a:pPr>
            <a:r>
              <a:rPr lang="en-US" sz="2400">
                <a:solidFill>
                  <a:srgbClr val="0070C0"/>
                </a:solidFill>
                <a:effectLst/>
                <a:latin typeface="Times New Roman" panose="02020603050405020304" pitchFamily="18" charset="0"/>
                <a:ea typeface="Times New Roman" panose="02020603050405020304" pitchFamily="18" charset="0"/>
                <a:cs typeface="Aptos" panose="020B0004020202020204" pitchFamily="34" charset="0"/>
              </a:rPr>
              <a:t>June 7-16, 2026: Business in Portugal (Summer)</a:t>
            </a:r>
            <a:endParaRPr lang="en-US" sz="2400">
              <a:solidFill>
                <a:srgbClr val="0070C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pPr>
            <a:r>
              <a:rPr lang="en-US" sz="2400">
                <a:solidFill>
                  <a:srgbClr val="0070C0"/>
                </a:solidFill>
                <a:effectLst/>
                <a:latin typeface="Times New Roman" panose="02020603050405020304" pitchFamily="18" charset="0"/>
                <a:ea typeface="Times New Roman" panose="02020603050405020304" pitchFamily="18" charset="0"/>
                <a:cs typeface="Aptos" panose="020B0004020202020204" pitchFamily="34" charset="0"/>
              </a:rPr>
              <a:t>Summer Career Accelerator Program (SCAP)</a:t>
            </a:r>
            <a:endParaRPr lang="en-US" sz="2400">
              <a:solidFill>
                <a:srgbClr val="0070C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pPr>
            <a:r>
              <a:rPr lang="en-US" sz="2400">
                <a:solidFill>
                  <a:srgbClr val="0070C0"/>
                </a:solidFill>
                <a:effectLst/>
                <a:latin typeface="Times New Roman" panose="02020603050405020304" pitchFamily="18" charset="0"/>
                <a:ea typeface="Times New Roman" panose="02020603050405020304" pitchFamily="18" charset="0"/>
                <a:cs typeface="Aptos" panose="020B0004020202020204" pitchFamily="34" charset="0"/>
              </a:rPr>
              <a:t>Final Student Advisory Committee Meeting – (Thurs. 3/27 2:30 p.m.)</a:t>
            </a:r>
          </a:p>
          <a:p>
            <a:pPr marL="342900" marR="0" lvl="0" indent="-342900">
              <a:buFont typeface="Symbol" panose="05050102010706020507" pitchFamily="18" charset="2"/>
              <a:buChar char=""/>
            </a:pPr>
            <a:r>
              <a:rPr lang="en-US" sz="2400">
                <a:solidFill>
                  <a:srgbClr val="0070C0"/>
                </a:solidFill>
                <a:effectLst/>
                <a:latin typeface="Times New Roman" panose="02020603050405020304" pitchFamily="18" charset="0"/>
                <a:ea typeface="Times New Roman" panose="02020603050405020304" pitchFamily="18" charset="0"/>
                <a:cs typeface="Aptos" panose="020B0004020202020204" pitchFamily="34" charset="0"/>
              </a:rPr>
              <a:t>Final Community Advisory Board Meeting (4/14 2:30 p.m.)</a:t>
            </a:r>
          </a:p>
        </p:txBody>
      </p:sp>
    </p:spTree>
    <p:extLst>
      <p:ext uri="{BB962C8B-B14F-4D97-AF65-F5344CB8AC3E}">
        <p14:creationId xmlns:p14="http://schemas.microsoft.com/office/powerpoint/2010/main" val="983868796"/>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76582" y="533400"/>
            <a:ext cx="5262818" cy="2190044"/>
          </a:xfrm>
        </p:spPr>
        <p:txBody>
          <a:bodyPr>
            <a:normAutofit/>
          </a:bodyPr>
          <a:lstStyle/>
          <a:p>
            <a:pPr algn="ctr"/>
            <a:r>
              <a:rPr lang="en-US" sz="3600"/>
              <a:t>Career Academy of</a:t>
            </a:r>
          </a:p>
          <a:p>
            <a:pPr algn="ctr"/>
            <a:r>
              <a:rPr lang="en-US" sz="3600"/>
              <a:t>Business Administration &amp; Management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228600"/>
            <a:ext cx="2433382" cy="2190044"/>
          </a:xfrm>
          <a:prstGeom prst="rect">
            <a:avLst/>
          </a:prstGeom>
        </p:spPr>
      </p:pic>
      <p:sp>
        <p:nvSpPr>
          <p:cNvPr id="2" name="TextBox 1">
            <a:extLst>
              <a:ext uri="{FF2B5EF4-FFF2-40B4-BE49-F238E27FC236}">
                <a16:creationId xmlns:a16="http://schemas.microsoft.com/office/drawing/2014/main" id="{AFC56FA2-1383-470F-9BA0-75E1CD5FFD34}"/>
              </a:ext>
            </a:extLst>
          </p:cNvPr>
          <p:cNvSpPr txBox="1"/>
          <p:nvPr/>
        </p:nvSpPr>
        <p:spPr>
          <a:xfrm>
            <a:off x="1248590" y="2441498"/>
            <a:ext cx="10859045" cy="39703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00FF"/>
                </a:solidFill>
                <a:effectLst/>
                <a:uLnTx/>
                <a:uFillTx/>
                <a:latin typeface="Gill Sans MT"/>
                <a:ea typeface="+mn-ea"/>
                <a:cs typeface="+mn-cs"/>
              </a:rPr>
              <a:t>Text to 81010 for CABAM Reminders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00FF"/>
                </a:solidFill>
                <a:effectLst/>
                <a:uLnTx/>
                <a:uFillTx/>
                <a:latin typeface="Gill Sans MT"/>
                <a:ea typeface="+mn-ea"/>
                <a:cs typeface="+mn-cs"/>
              </a:rPr>
              <a:t>Grade 9: @CABAM28</a:t>
            </a:r>
          </a:p>
          <a:p>
            <a:pPr algn="ctr" defTabSz="457200">
              <a:defRPr/>
            </a:pPr>
            <a:r>
              <a:rPr lang="en-US" sz="3600">
                <a:solidFill>
                  <a:srgbClr val="0000FF"/>
                </a:solidFill>
                <a:latin typeface="Gill Sans MT"/>
              </a:rPr>
              <a:t>Grade 10</a:t>
            </a:r>
            <a:r>
              <a:rPr kumimoji="0" lang="en-US" sz="3600" b="0" i="0" u="none" strike="noStrike" kern="1200" cap="none" spc="0" normalizeH="0" baseline="0" noProof="0">
                <a:ln>
                  <a:noFill/>
                </a:ln>
                <a:solidFill>
                  <a:srgbClr val="0000FF"/>
                </a:solidFill>
                <a:effectLst/>
                <a:uLnTx/>
                <a:uFillTx/>
                <a:latin typeface="Gill Sans MT"/>
                <a:ea typeface="+mn-ea"/>
                <a:cs typeface="+mn-cs"/>
              </a:rPr>
              <a:t>: @CABAM27</a:t>
            </a:r>
          </a:p>
          <a:p>
            <a:pPr algn="ctr" defTabSz="457200">
              <a:defRPr/>
            </a:pPr>
            <a:r>
              <a:rPr lang="en-US" sz="3600">
                <a:solidFill>
                  <a:srgbClr val="0000FF"/>
                </a:solidFill>
                <a:latin typeface="Gill Sans MT"/>
              </a:rPr>
              <a:t>Grade 11</a:t>
            </a:r>
            <a:r>
              <a:rPr kumimoji="0" lang="en-US" sz="3600" b="0" i="0" u="none" strike="noStrike" kern="1200" cap="none" spc="0" normalizeH="0" baseline="0" noProof="0">
                <a:ln>
                  <a:noFill/>
                </a:ln>
                <a:solidFill>
                  <a:srgbClr val="0000FF"/>
                </a:solidFill>
                <a:effectLst/>
                <a:uLnTx/>
                <a:uFillTx/>
                <a:latin typeface="Gill Sans MT"/>
                <a:ea typeface="+mn-ea"/>
                <a:cs typeface="+mn-cs"/>
              </a:rPr>
              <a:t>: @CABAM26</a:t>
            </a:r>
          </a:p>
          <a:p>
            <a:pPr algn="ctr" defTabSz="457200">
              <a:defRPr/>
            </a:pPr>
            <a:r>
              <a:rPr lang="en-US" sz="3600">
                <a:solidFill>
                  <a:srgbClr val="0000FF"/>
                </a:solidFill>
                <a:latin typeface="Gill Sans MT"/>
              </a:rPr>
              <a:t>Grade 12</a:t>
            </a:r>
            <a:r>
              <a:rPr kumimoji="0" lang="en-US" sz="3600" b="0" i="0" u="none" strike="noStrike" kern="1200" cap="none" spc="0" normalizeH="0" baseline="0" noProof="0">
                <a:ln>
                  <a:noFill/>
                </a:ln>
                <a:solidFill>
                  <a:srgbClr val="0000FF"/>
                </a:solidFill>
                <a:effectLst/>
                <a:uLnTx/>
                <a:uFillTx/>
                <a:latin typeface="Gill Sans MT"/>
                <a:ea typeface="+mn-ea"/>
                <a:cs typeface="+mn-cs"/>
              </a:rPr>
              <a:t>:@CABAM2</a:t>
            </a:r>
            <a:r>
              <a:rPr lang="en-US" sz="3600">
                <a:solidFill>
                  <a:srgbClr val="0000FF"/>
                </a:solidFill>
                <a:latin typeface="Gill Sans MT"/>
              </a:rPr>
              <a:t>5</a:t>
            </a:r>
            <a:endParaRPr kumimoji="0" lang="en-US" sz="3600" b="0" i="0" u="none" strike="noStrike" kern="1200" cap="none" spc="0" normalizeH="0" baseline="0" noProof="0">
              <a:ln>
                <a:noFill/>
              </a:ln>
              <a:solidFill>
                <a:srgbClr val="0000FF"/>
              </a:solidFill>
              <a:effectLst/>
              <a:uLnTx/>
              <a:uFillTx/>
              <a:latin typeface="Gill Sans M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0000FF"/>
              </a:solidFill>
              <a:effectLst/>
              <a:uLnTx/>
              <a:uFillTx/>
              <a:latin typeface="Gill Sans M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00FF"/>
                </a:solidFill>
                <a:effectLst/>
                <a:uLnTx/>
                <a:uFillTx/>
                <a:latin typeface="Gill Sans MT"/>
                <a:ea typeface="+mn-ea"/>
                <a:cs typeface="+mn-cs"/>
              </a:rPr>
              <a:t>Like us at facebook.com/cabamphuhs/</a:t>
            </a:r>
          </a:p>
        </p:txBody>
      </p:sp>
    </p:spTree>
    <p:extLst>
      <p:ext uri="{BB962C8B-B14F-4D97-AF65-F5344CB8AC3E}">
        <p14:creationId xmlns:p14="http://schemas.microsoft.com/office/powerpoint/2010/main" val="878441433"/>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241A1E-B01C-4BB3-B896-F09A460A7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4880" y="137160"/>
            <a:ext cx="1963554" cy="822960"/>
          </a:xfrm>
          <a:prstGeom prst="rect">
            <a:avLst/>
          </a:prstGeom>
        </p:spPr>
      </p:pic>
      <p:sp>
        <p:nvSpPr>
          <p:cNvPr id="6" name="TextBox 5">
            <a:extLst>
              <a:ext uri="{FF2B5EF4-FFF2-40B4-BE49-F238E27FC236}">
                <a16:creationId xmlns:a16="http://schemas.microsoft.com/office/drawing/2014/main" id="{7F52FF6E-A905-48C2-9A8C-0B97608F619E}"/>
              </a:ext>
            </a:extLst>
          </p:cNvPr>
          <p:cNvSpPr txBox="1"/>
          <p:nvPr/>
        </p:nvSpPr>
        <p:spPr>
          <a:xfrm rot="16200000">
            <a:off x="-1562100" y="3086100"/>
            <a:ext cx="6858000" cy="685800"/>
          </a:xfrm>
          <a:prstGeom prst="rect">
            <a:avLst/>
          </a:prstGeom>
          <a:solidFill>
            <a:srgbClr val="293586"/>
          </a:solidFill>
        </p:spPr>
        <p:txBody>
          <a:bodyPr wrap="square" lIns="45720" rIns="4572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a:ln>
                  <a:noFill/>
                </a:ln>
                <a:solidFill>
                  <a:prstClr val="white"/>
                </a:solidFill>
                <a:effectLst/>
                <a:uLnTx/>
                <a:uFillTx/>
                <a:latin typeface="Calibri" panose="020F0502020204030204"/>
                <a:ea typeface="+mn-ea"/>
                <a:cs typeface="+mn-cs"/>
              </a:rPr>
              <a:t>Bright Futures</a:t>
            </a:r>
          </a:p>
        </p:txBody>
      </p:sp>
      <p:sp>
        <p:nvSpPr>
          <p:cNvPr id="9" name="Content Placeholder 2">
            <a:extLst>
              <a:ext uri="{FF2B5EF4-FFF2-40B4-BE49-F238E27FC236}">
                <a16:creationId xmlns:a16="http://schemas.microsoft.com/office/drawing/2014/main" id="{A5053178-3743-4044-BEDE-3C01ED89425E}"/>
              </a:ext>
            </a:extLst>
          </p:cNvPr>
          <p:cNvSpPr>
            <a:spLocks noGrp="1"/>
          </p:cNvSpPr>
          <p:nvPr>
            <p:ph idx="1"/>
          </p:nvPr>
        </p:nvSpPr>
        <p:spPr>
          <a:xfrm>
            <a:off x="2438400" y="1005841"/>
            <a:ext cx="8229600" cy="523157"/>
          </a:xfrm>
        </p:spPr>
        <p:txBody>
          <a:bodyPr vert="horz" lIns="91440" tIns="45720" rIns="182880" bIns="45720" rtlCol="0">
            <a:noAutofit/>
          </a:bodyPr>
          <a:lstStyle/>
          <a:p>
            <a:pPr marL="0" indent="0">
              <a:spcAft>
                <a:spcPts val="1800"/>
              </a:spcAft>
              <a:buNone/>
            </a:pPr>
            <a:r>
              <a:rPr lang="en-US" sz="3200" b="1"/>
              <a:t>Academic and Medallion Scholarships</a:t>
            </a:r>
          </a:p>
        </p:txBody>
      </p:sp>
      <p:pic>
        <p:nvPicPr>
          <p:cNvPr id="2" name="Picture 1">
            <a:extLst>
              <a:ext uri="{FF2B5EF4-FFF2-40B4-BE49-F238E27FC236}">
                <a16:creationId xmlns:a16="http://schemas.microsoft.com/office/drawing/2014/main" id="{7D3D426B-410F-49F1-A230-A8825AD8B207}"/>
              </a:ext>
            </a:extLst>
          </p:cNvPr>
          <p:cNvPicPr>
            <a:picLocks noChangeAspect="1"/>
          </p:cNvPicPr>
          <p:nvPr/>
        </p:nvPicPr>
        <p:blipFill>
          <a:blip r:embed="rId4"/>
          <a:stretch>
            <a:fillRect/>
          </a:stretch>
        </p:blipFill>
        <p:spPr>
          <a:xfrm>
            <a:off x="12510539" y="1"/>
            <a:ext cx="8002560" cy="3072983"/>
          </a:xfrm>
          <a:prstGeom prst="rect">
            <a:avLst/>
          </a:prstGeom>
        </p:spPr>
      </p:pic>
      <p:graphicFrame>
        <p:nvGraphicFramePr>
          <p:cNvPr id="4" name="Table 7">
            <a:extLst>
              <a:ext uri="{FF2B5EF4-FFF2-40B4-BE49-F238E27FC236}">
                <a16:creationId xmlns:a16="http://schemas.microsoft.com/office/drawing/2014/main" id="{4605F503-BF0B-4D97-B12B-92B8D5174B1B}"/>
              </a:ext>
            </a:extLst>
          </p:cNvPr>
          <p:cNvGraphicFramePr>
            <a:graphicFrameLocks noGrp="1"/>
          </p:cNvGraphicFramePr>
          <p:nvPr>
            <p:extLst>
              <p:ext uri="{D42A27DB-BD31-4B8C-83A1-F6EECF244321}">
                <p14:modId xmlns:p14="http://schemas.microsoft.com/office/powerpoint/2010/main" val="3471594657"/>
              </p:ext>
            </p:extLst>
          </p:nvPr>
        </p:nvGraphicFramePr>
        <p:xfrm>
          <a:off x="2528340" y="1508760"/>
          <a:ext cx="7938540" cy="1546860"/>
        </p:xfrm>
        <a:graphic>
          <a:graphicData uri="http://schemas.openxmlformats.org/drawingml/2006/table">
            <a:tbl>
              <a:tblPr firstRow="1" bandRow="1">
                <a:tableStyleId>{5C22544A-7EE6-4342-B048-85BDC9FD1C3A}</a:tableStyleId>
              </a:tblPr>
              <a:tblGrid>
                <a:gridCol w="567832">
                  <a:extLst>
                    <a:ext uri="{9D8B030D-6E8A-4147-A177-3AD203B41FA5}">
                      <a16:colId xmlns:a16="http://schemas.microsoft.com/office/drawing/2014/main" val="1099923476"/>
                    </a:ext>
                  </a:extLst>
                </a:gridCol>
                <a:gridCol w="1824171">
                  <a:extLst>
                    <a:ext uri="{9D8B030D-6E8A-4147-A177-3AD203B41FA5}">
                      <a16:colId xmlns:a16="http://schemas.microsoft.com/office/drawing/2014/main" val="3571691945"/>
                    </a:ext>
                  </a:extLst>
                </a:gridCol>
                <a:gridCol w="731520">
                  <a:extLst>
                    <a:ext uri="{9D8B030D-6E8A-4147-A177-3AD203B41FA5}">
                      <a16:colId xmlns:a16="http://schemas.microsoft.com/office/drawing/2014/main" val="4162633048"/>
                    </a:ext>
                  </a:extLst>
                </a:gridCol>
                <a:gridCol w="2573383">
                  <a:extLst>
                    <a:ext uri="{9D8B030D-6E8A-4147-A177-3AD203B41FA5}">
                      <a16:colId xmlns:a16="http://schemas.microsoft.com/office/drawing/2014/main" val="2015163529"/>
                    </a:ext>
                  </a:extLst>
                </a:gridCol>
                <a:gridCol w="1254034">
                  <a:extLst>
                    <a:ext uri="{9D8B030D-6E8A-4147-A177-3AD203B41FA5}">
                      <a16:colId xmlns:a16="http://schemas.microsoft.com/office/drawing/2014/main" val="642919280"/>
                    </a:ext>
                  </a:extLst>
                </a:gridCol>
                <a:gridCol w="987600">
                  <a:extLst>
                    <a:ext uri="{9D8B030D-6E8A-4147-A177-3AD203B41FA5}">
                      <a16:colId xmlns:a16="http://schemas.microsoft.com/office/drawing/2014/main" val="396223856"/>
                    </a:ext>
                  </a:extLst>
                </a:gridCol>
              </a:tblGrid>
              <a:tr h="294911">
                <a:tc>
                  <a:txBody>
                    <a:bodyPr/>
                    <a:lstStyle/>
                    <a:p>
                      <a:pPr algn="ctr"/>
                      <a:r>
                        <a:rPr lang="en-US"/>
                        <a:t>Type</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a:txBody>
                    <a:bodyPr/>
                    <a:lstStyle/>
                    <a:p>
                      <a:pPr algn="ctr"/>
                      <a:r>
                        <a:rPr lang="en-US"/>
                        <a:t>High School Course</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a:txBody>
                    <a:bodyPr/>
                    <a:lstStyle/>
                    <a:p>
                      <a:pPr algn="ctr"/>
                      <a:r>
                        <a:rPr lang="en-US"/>
                        <a:t>HS GPA</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a:txBody>
                    <a:bodyPr/>
                    <a:lstStyle/>
                    <a:p>
                      <a:pPr algn="ctr"/>
                      <a:r>
                        <a:rPr lang="en-US"/>
                        <a:t>ACT /  SAT Scores</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a:txBody>
                    <a:bodyPr/>
                    <a:lstStyle/>
                    <a:p>
                      <a:pPr algn="ctr"/>
                      <a:r>
                        <a:rPr lang="en-US"/>
                        <a:t>Service Hours</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a:txBody>
                    <a:bodyPr/>
                    <a:lstStyle/>
                    <a:p>
                      <a:pPr algn="ctr"/>
                      <a:r>
                        <a:rPr lang="en-US"/>
                        <a:t>Award</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extLst>
                  <a:ext uri="{0D108BD9-81ED-4DB2-BD59-A6C34878D82A}">
                    <a16:rowId xmlns:a16="http://schemas.microsoft.com/office/drawing/2014/main" val="1646523185"/>
                  </a:ext>
                </a:extLst>
              </a:tr>
              <a:tr h="370840">
                <a:tc>
                  <a:txBody>
                    <a:bodyPr/>
                    <a:lstStyle/>
                    <a:p>
                      <a:r>
                        <a:rPr lang="en-US" sz="1500"/>
                        <a:t>FAS</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rowSpan="2">
                  <a:txBody>
                    <a:bodyPr/>
                    <a:lstStyle/>
                    <a:p>
                      <a:r>
                        <a:rPr lang="en-US" sz="1500"/>
                        <a:t>4 – English</a:t>
                      </a:r>
                    </a:p>
                    <a:p>
                      <a:r>
                        <a:rPr lang="en-US" sz="1500"/>
                        <a:t>4 – Mathematics</a:t>
                      </a:r>
                    </a:p>
                    <a:p>
                      <a:r>
                        <a:rPr lang="en-US" sz="1500"/>
                        <a:t>3 – Natural Science</a:t>
                      </a:r>
                    </a:p>
                    <a:p>
                      <a:r>
                        <a:rPr lang="en-US" sz="1500"/>
                        <a:t>3 – Social Science</a:t>
                      </a:r>
                    </a:p>
                    <a:p>
                      <a:r>
                        <a:rPr lang="en-US" sz="1500"/>
                        <a:t>2 – World Language</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a:txBody>
                    <a:bodyPr/>
                    <a:lstStyle/>
                    <a:p>
                      <a:pPr algn="ctr"/>
                      <a:r>
                        <a:rPr lang="en-US" sz="1500" b="1"/>
                        <a:t>3.50</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a:txBody>
                    <a:bodyPr/>
                    <a:lstStyle/>
                    <a:p>
                      <a:pPr algn="ctr"/>
                      <a:r>
                        <a:rPr lang="en-US" sz="1500"/>
                        <a:t>2021–22 Graduates: 29 / 1340</a:t>
                      </a:r>
                    </a:p>
                    <a:p>
                      <a:pPr algn="ctr">
                        <a:spcBef>
                          <a:spcPts val="600"/>
                        </a:spcBef>
                      </a:pPr>
                      <a:r>
                        <a:rPr lang="en-US" sz="1500"/>
                        <a:t>2022–23 Graduates: TBD</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a:txBody>
                    <a:bodyPr/>
                    <a:lstStyle/>
                    <a:p>
                      <a:pPr algn="ctr"/>
                      <a:r>
                        <a:rPr lang="en-US" sz="1500"/>
                        <a:t>100 hours</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a:txBody>
                    <a:bodyPr/>
                    <a:lstStyle/>
                    <a:p>
                      <a:pPr algn="ctr"/>
                      <a:r>
                        <a:rPr lang="en-US" sz="1500"/>
                        <a:t>100%</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extLst>
                  <a:ext uri="{0D108BD9-81ED-4DB2-BD59-A6C34878D82A}">
                    <a16:rowId xmlns:a16="http://schemas.microsoft.com/office/drawing/2014/main" val="1776638536"/>
                  </a:ext>
                </a:extLst>
              </a:tr>
              <a:tr h="370840">
                <a:tc>
                  <a:txBody>
                    <a:bodyPr/>
                    <a:lstStyle/>
                    <a:p>
                      <a:r>
                        <a:rPr lang="en-US" sz="1500"/>
                        <a:t>FMS</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vMerge="1">
                  <a:txBody>
                    <a:bodyPr/>
                    <a:lstStyle/>
                    <a:p>
                      <a:endParaRPr lang="en-US"/>
                    </a:p>
                  </a:txBody>
                  <a:tcPr/>
                </a:tc>
                <a:tc>
                  <a:txBody>
                    <a:bodyPr/>
                    <a:lstStyle/>
                    <a:p>
                      <a:pPr algn="ctr"/>
                      <a:r>
                        <a:rPr lang="en-US" sz="1500" b="1"/>
                        <a:t>3.00</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a:txBody>
                    <a:bodyPr/>
                    <a:lstStyle/>
                    <a:p>
                      <a:pPr algn="ctr"/>
                      <a:r>
                        <a:rPr lang="en-US" sz="1500"/>
                        <a:t>2021–22 Graduates: 25 / 1210</a:t>
                      </a:r>
                    </a:p>
                    <a:p>
                      <a:pPr algn="ctr">
                        <a:spcBef>
                          <a:spcPts val="600"/>
                        </a:spcBef>
                      </a:pPr>
                      <a:r>
                        <a:rPr lang="en-US" sz="1500"/>
                        <a:t>2022–23 Graduates: TBD</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a:txBody>
                    <a:bodyPr/>
                    <a:lstStyle/>
                    <a:p>
                      <a:pPr algn="ctr"/>
                      <a:r>
                        <a:rPr lang="en-US" sz="1500"/>
                        <a:t>75 hours</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tc>
                  <a:txBody>
                    <a:bodyPr/>
                    <a:lstStyle/>
                    <a:p>
                      <a:pPr algn="ctr"/>
                      <a:r>
                        <a:rPr lang="en-US" sz="1500"/>
                        <a:t>75%</a:t>
                      </a:r>
                    </a:p>
                  </a:txBody>
                  <a:tcPr>
                    <a:lnL w="12700" cap="flat" cmpd="sng" algn="ctr">
                      <a:solidFill>
                        <a:srgbClr val="293586"/>
                      </a:solidFill>
                      <a:prstDash val="solid"/>
                      <a:round/>
                      <a:headEnd type="none" w="med" len="med"/>
                      <a:tailEnd type="none" w="med" len="med"/>
                    </a:lnL>
                    <a:lnR w="12700" cap="flat" cmpd="sng" algn="ctr">
                      <a:solidFill>
                        <a:srgbClr val="293586"/>
                      </a:solidFill>
                      <a:prstDash val="solid"/>
                      <a:round/>
                      <a:headEnd type="none" w="med" len="med"/>
                      <a:tailEnd type="none" w="med" len="med"/>
                    </a:lnR>
                    <a:lnT w="12700" cap="flat" cmpd="sng" algn="ctr">
                      <a:solidFill>
                        <a:srgbClr val="293586"/>
                      </a:solidFill>
                      <a:prstDash val="solid"/>
                      <a:round/>
                      <a:headEnd type="none" w="med" len="med"/>
                      <a:tailEnd type="none" w="med" len="med"/>
                    </a:lnT>
                    <a:lnB w="12700" cap="flat" cmpd="sng" algn="ctr">
                      <a:solidFill>
                        <a:srgbClr val="293586"/>
                      </a:solidFill>
                      <a:prstDash val="solid"/>
                      <a:round/>
                      <a:headEnd type="none" w="med" len="med"/>
                      <a:tailEnd type="none" w="med" len="med"/>
                    </a:lnB>
                  </a:tcPr>
                </a:tc>
                <a:extLst>
                  <a:ext uri="{0D108BD9-81ED-4DB2-BD59-A6C34878D82A}">
                    <a16:rowId xmlns:a16="http://schemas.microsoft.com/office/drawing/2014/main" val="693147685"/>
                  </a:ext>
                </a:extLst>
              </a:tr>
            </a:tbl>
          </a:graphicData>
        </a:graphic>
      </p:graphicFrame>
      <p:sp>
        <p:nvSpPr>
          <p:cNvPr id="12" name="TextBox 11">
            <a:extLst>
              <a:ext uri="{FF2B5EF4-FFF2-40B4-BE49-F238E27FC236}">
                <a16:creationId xmlns:a16="http://schemas.microsoft.com/office/drawing/2014/main" id="{8923E495-E61D-4869-AFF7-C21326BB39C7}"/>
              </a:ext>
            </a:extLst>
          </p:cNvPr>
          <p:cNvSpPr txBox="1"/>
          <p:nvPr/>
        </p:nvSpPr>
        <p:spPr>
          <a:xfrm>
            <a:off x="2528340" y="6342299"/>
            <a:ext cx="8000094" cy="33855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Source: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hlinkClick r:id="rId5"/>
              </a:rPr>
              <a:t>https://www.floridastudentfinancialaidsg.org/SAPBFMAIN/SAPBFMAIN</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pic>
        <p:nvPicPr>
          <p:cNvPr id="14" name="Picture 13">
            <a:extLst>
              <a:ext uri="{FF2B5EF4-FFF2-40B4-BE49-F238E27FC236}">
                <a16:creationId xmlns:a16="http://schemas.microsoft.com/office/drawing/2014/main" id="{16DD2E6A-A523-4FDA-AD31-3C025818376C}"/>
              </a:ext>
            </a:extLst>
          </p:cNvPr>
          <p:cNvPicPr>
            <a:picLocks noChangeAspect="1"/>
          </p:cNvPicPr>
          <p:nvPr/>
        </p:nvPicPr>
        <p:blipFill>
          <a:blip r:embed="rId6"/>
          <a:stretch>
            <a:fillRect/>
          </a:stretch>
        </p:blipFill>
        <p:spPr>
          <a:xfrm>
            <a:off x="2209801" y="7441066"/>
            <a:ext cx="7313474" cy="3949745"/>
          </a:xfrm>
          <a:prstGeom prst="rect">
            <a:avLst/>
          </a:prstGeom>
        </p:spPr>
      </p:pic>
      <p:pic>
        <p:nvPicPr>
          <p:cNvPr id="3" name="Picture 2">
            <a:extLst>
              <a:ext uri="{FF2B5EF4-FFF2-40B4-BE49-F238E27FC236}">
                <a16:creationId xmlns:a16="http://schemas.microsoft.com/office/drawing/2014/main" id="{382871B2-FEB2-47C8-A237-EE91EE93F800}"/>
              </a:ext>
            </a:extLst>
          </p:cNvPr>
          <p:cNvPicPr>
            <a:picLocks noChangeAspect="1"/>
          </p:cNvPicPr>
          <p:nvPr/>
        </p:nvPicPr>
        <p:blipFill>
          <a:blip r:embed="rId7"/>
          <a:stretch>
            <a:fillRect/>
          </a:stretch>
        </p:blipFill>
        <p:spPr>
          <a:xfrm>
            <a:off x="2611410" y="4670041"/>
            <a:ext cx="7772400" cy="1156607"/>
          </a:xfrm>
          <a:prstGeom prst="rect">
            <a:avLst/>
          </a:prstGeom>
        </p:spPr>
      </p:pic>
      <p:sp>
        <p:nvSpPr>
          <p:cNvPr id="10" name="Right Arrow 9">
            <a:extLst>
              <a:ext uri="{FF2B5EF4-FFF2-40B4-BE49-F238E27FC236}">
                <a16:creationId xmlns:a16="http://schemas.microsoft.com/office/drawing/2014/main" id="{3CC51AAF-732D-4884-9040-A250BDE250E4}"/>
              </a:ext>
            </a:extLst>
          </p:cNvPr>
          <p:cNvSpPr/>
          <p:nvPr/>
        </p:nvSpPr>
        <p:spPr>
          <a:xfrm>
            <a:off x="6974579" y="5172773"/>
            <a:ext cx="914709" cy="380306"/>
          </a:xfrm>
          <a:prstGeom prst="rightArrow">
            <a:avLst>
              <a:gd name="adj1" fmla="val 50000"/>
              <a:gd name="adj2" fmla="val 77479"/>
            </a:avLst>
          </a:prstGeom>
          <a:solidFill>
            <a:srgbClr val="FF0000"/>
          </a:solidFill>
          <a:ln>
            <a:solidFill>
              <a:srgbClr val="BD4E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47A6A6B4-438B-4DD7-B1C0-B28C691FFA7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9D9619-50AC-4E68-87ED-06583CA52661}"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4799774"/>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241A1E-B01C-4BB3-B896-F09A460A7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4880" y="137160"/>
            <a:ext cx="1963554" cy="822960"/>
          </a:xfrm>
          <a:prstGeom prst="rect">
            <a:avLst/>
          </a:prstGeom>
        </p:spPr>
      </p:pic>
      <p:sp>
        <p:nvSpPr>
          <p:cNvPr id="6" name="TextBox 5">
            <a:extLst>
              <a:ext uri="{FF2B5EF4-FFF2-40B4-BE49-F238E27FC236}">
                <a16:creationId xmlns:a16="http://schemas.microsoft.com/office/drawing/2014/main" id="{7F52FF6E-A905-48C2-9A8C-0B97608F619E}"/>
              </a:ext>
            </a:extLst>
          </p:cNvPr>
          <p:cNvSpPr txBox="1"/>
          <p:nvPr/>
        </p:nvSpPr>
        <p:spPr>
          <a:xfrm rot="16200000">
            <a:off x="-1562100" y="3086100"/>
            <a:ext cx="6858000" cy="685800"/>
          </a:xfrm>
          <a:prstGeom prst="rect">
            <a:avLst/>
          </a:prstGeom>
          <a:solidFill>
            <a:srgbClr val="293586"/>
          </a:solidFill>
        </p:spPr>
        <p:txBody>
          <a:bodyPr wrap="square" lIns="45720" rIns="4572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a:ln>
                  <a:noFill/>
                </a:ln>
                <a:solidFill>
                  <a:prstClr val="white"/>
                </a:solidFill>
                <a:effectLst/>
                <a:uLnTx/>
                <a:uFillTx/>
                <a:latin typeface="Calibri" panose="020F0502020204030204"/>
                <a:ea typeface="+mn-ea"/>
                <a:cs typeface="+mn-cs"/>
              </a:rPr>
              <a:t>Bright Futures</a:t>
            </a:r>
          </a:p>
        </p:txBody>
      </p:sp>
      <p:sp>
        <p:nvSpPr>
          <p:cNvPr id="9" name="Content Placeholder 2">
            <a:extLst>
              <a:ext uri="{FF2B5EF4-FFF2-40B4-BE49-F238E27FC236}">
                <a16:creationId xmlns:a16="http://schemas.microsoft.com/office/drawing/2014/main" id="{A5053178-3743-4044-BEDE-3C01ED89425E}"/>
              </a:ext>
            </a:extLst>
          </p:cNvPr>
          <p:cNvSpPr>
            <a:spLocks noGrp="1"/>
          </p:cNvSpPr>
          <p:nvPr>
            <p:ph idx="1"/>
          </p:nvPr>
        </p:nvSpPr>
        <p:spPr>
          <a:xfrm>
            <a:off x="2438400" y="1005841"/>
            <a:ext cx="8229600" cy="523157"/>
          </a:xfrm>
        </p:spPr>
        <p:txBody>
          <a:bodyPr vert="horz" lIns="91440" tIns="45720" rIns="182880" bIns="45720" rtlCol="0">
            <a:noAutofit/>
          </a:bodyPr>
          <a:lstStyle/>
          <a:p>
            <a:pPr marL="0" indent="0">
              <a:spcAft>
                <a:spcPts val="1800"/>
              </a:spcAft>
              <a:buNone/>
            </a:pPr>
            <a:r>
              <a:rPr lang="en-US" sz="3200" b="1"/>
              <a:t>Gold Seal: Vocational</a:t>
            </a:r>
            <a:r>
              <a:rPr lang="en-US" sz="3200"/>
              <a:t> (GSV) or </a:t>
            </a:r>
            <a:r>
              <a:rPr lang="en-US" sz="3200" b="1"/>
              <a:t>CAPE </a:t>
            </a:r>
            <a:r>
              <a:rPr lang="en-US" sz="3200"/>
              <a:t>(GSC)</a:t>
            </a:r>
          </a:p>
        </p:txBody>
      </p:sp>
      <p:sp>
        <p:nvSpPr>
          <p:cNvPr id="11" name="TextBox 10">
            <a:extLst>
              <a:ext uri="{FF2B5EF4-FFF2-40B4-BE49-F238E27FC236}">
                <a16:creationId xmlns:a16="http://schemas.microsoft.com/office/drawing/2014/main" id="{B9908966-5D58-42AA-A31E-461E805F90AF}"/>
              </a:ext>
            </a:extLst>
          </p:cNvPr>
          <p:cNvSpPr txBox="1"/>
          <p:nvPr/>
        </p:nvSpPr>
        <p:spPr>
          <a:xfrm>
            <a:off x="2438400" y="1528996"/>
            <a:ext cx="8029980" cy="3998156"/>
          </a:xfrm>
          <a:prstGeom prst="rect">
            <a:avLst/>
          </a:prstGeom>
          <a:noFill/>
        </p:spPr>
        <p:txBody>
          <a:bodyPr wrap="square">
            <a:no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GSV and GSC award recipients will receive a fixed cost per credit hour based on award level, institution type, and credit type as specified in the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hlinkClick r:id="rId4"/>
              </a:rPr>
              <a:t>BF Student Handbook, chapter 2</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90000"/>
              </a:lnSpc>
              <a:spcBef>
                <a:spcPts val="2400"/>
              </a:spcBef>
              <a:spcAft>
                <a:spcPts val="0"/>
              </a:spcAft>
              <a:buClrTx/>
              <a:buSzTx/>
              <a:buFontTx/>
              <a:buNone/>
              <a:tabLst/>
              <a:defRPr/>
            </a:pPr>
            <a:r>
              <a:rPr kumimoji="0" lang="en-US" sz="2100" b="0" i="1" u="none" strike="noStrike" kern="1200" cap="none" spc="0" normalizeH="0" baseline="0" noProof="0">
                <a:ln>
                  <a:noFill/>
                </a:ln>
                <a:solidFill>
                  <a:prstClr val="black"/>
                </a:solidFill>
                <a:effectLst/>
                <a:uLnTx/>
                <a:uFillTx/>
                <a:latin typeface="Calibri" panose="020F0502020204030204"/>
                <a:ea typeface="+mn-ea"/>
                <a:cs typeface="+mn-cs"/>
              </a:rPr>
              <a:t>Gold Seal awards (GSC/GSV) may only be used at postsecondary institutions that offer an applied technology diploma, technical degree education program (associate in science-A.S. or associate in applied science-A.A.S.), or a career certificate program. GSC recipients who earn a qualifying A.S. or A.A.S. degree may be funded for a qualifying B.S. or B.A.S. bachelor’s degree.</a:t>
            </a:r>
          </a:p>
        </p:txBody>
      </p:sp>
      <p:pic>
        <p:nvPicPr>
          <p:cNvPr id="2" name="Picture 1">
            <a:extLst>
              <a:ext uri="{FF2B5EF4-FFF2-40B4-BE49-F238E27FC236}">
                <a16:creationId xmlns:a16="http://schemas.microsoft.com/office/drawing/2014/main" id="{2BA4FE22-3E18-4690-9D1F-0E35D7FF0896}"/>
              </a:ext>
            </a:extLst>
          </p:cNvPr>
          <p:cNvPicPr>
            <a:picLocks noChangeAspect="1"/>
          </p:cNvPicPr>
          <p:nvPr/>
        </p:nvPicPr>
        <p:blipFill>
          <a:blip r:embed="rId5"/>
          <a:stretch>
            <a:fillRect/>
          </a:stretch>
        </p:blipFill>
        <p:spPr>
          <a:xfrm>
            <a:off x="13213678" y="2650602"/>
            <a:ext cx="6048375" cy="2876550"/>
          </a:xfrm>
          <a:prstGeom prst="rect">
            <a:avLst/>
          </a:prstGeom>
        </p:spPr>
      </p:pic>
      <p:sp>
        <p:nvSpPr>
          <p:cNvPr id="3" name="Slide Number Placeholder 2">
            <a:extLst>
              <a:ext uri="{FF2B5EF4-FFF2-40B4-BE49-F238E27FC236}">
                <a16:creationId xmlns:a16="http://schemas.microsoft.com/office/drawing/2014/main" id="{919B00A3-66EF-4BA9-B3D2-76D04286BD7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9D9619-50AC-4E68-87ED-06583CA52661}"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0997700"/>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4C4E7A-88B7-4798-86BC-7E1F16AF30F5}"/>
              </a:ext>
            </a:extLst>
          </p:cNvPr>
          <p:cNvSpPr>
            <a:spLocks noGrp="1"/>
          </p:cNvSpPr>
          <p:nvPr>
            <p:ph type="sldNum" sz="quarter" idx="12"/>
          </p:nvPr>
        </p:nvSpPr>
        <p:spPr/>
        <p:txBody>
          <a:bodyPr/>
          <a:lstStyle/>
          <a:p>
            <a:fld id="{3C9D9619-50AC-4E68-87ED-06583CA52661}" type="slidenum">
              <a:rPr lang="en-US" smtClean="0"/>
              <a:t>23</a:t>
            </a:fld>
            <a:endParaRPr lang="en-US"/>
          </a:p>
        </p:txBody>
      </p:sp>
      <p:pic>
        <p:nvPicPr>
          <p:cNvPr id="6" name="Picture 5" descr="Text&#10;&#10;Description automatically generated">
            <a:extLst>
              <a:ext uri="{FF2B5EF4-FFF2-40B4-BE49-F238E27FC236}">
                <a16:creationId xmlns:a16="http://schemas.microsoft.com/office/drawing/2014/main" id="{966C1C18-C84E-4F8F-BE28-F926F1716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45401180"/>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241A1E-B01C-4BB3-B896-F09A460A7A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4880" y="137160"/>
            <a:ext cx="1963554" cy="822960"/>
          </a:xfrm>
          <a:prstGeom prst="rect">
            <a:avLst/>
          </a:prstGeom>
        </p:spPr>
      </p:pic>
      <p:sp>
        <p:nvSpPr>
          <p:cNvPr id="6" name="TextBox 5">
            <a:extLst>
              <a:ext uri="{FF2B5EF4-FFF2-40B4-BE49-F238E27FC236}">
                <a16:creationId xmlns:a16="http://schemas.microsoft.com/office/drawing/2014/main" id="{7F52FF6E-A905-48C2-9A8C-0B97608F619E}"/>
              </a:ext>
            </a:extLst>
          </p:cNvPr>
          <p:cNvSpPr txBox="1"/>
          <p:nvPr/>
        </p:nvSpPr>
        <p:spPr>
          <a:xfrm rot="16200000">
            <a:off x="-1562100" y="3086100"/>
            <a:ext cx="6858000" cy="685800"/>
          </a:xfrm>
          <a:prstGeom prst="rect">
            <a:avLst/>
          </a:prstGeom>
          <a:solidFill>
            <a:srgbClr val="293586"/>
          </a:solidFill>
        </p:spPr>
        <p:txBody>
          <a:bodyPr wrap="square" lIns="45720" rIns="4572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a:ln>
                  <a:noFill/>
                </a:ln>
                <a:solidFill>
                  <a:prstClr val="white"/>
                </a:solidFill>
                <a:effectLst/>
                <a:uLnTx/>
                <a:uFillTx/>
                <a:latin typeface="Calibri" panose="020F0502020204030204"/>
                <a:ea typeface="+mn-ea"/>
                <a:cs typeface="+mn-cs"/>
              </a:rPr>
              <a:t>Bright Futures – Gold Seal CAPE</a:t>
            </a:r>
          </a:p>
        </p:txBody>
      </p:sp>
      <p:sp>
        <p:nvSpPr>
          <p:cNvPr id="9" name="Content Placeholder 2">
            <a:extLst>
              <a:ext uri="{FF2B5EF4-FFF2-40B4-BE49-F238E27FC236}">
                <a16:creationId xmlns:a16="http://schemas.microsoft.com/office/drawing/2014/main" id="{A5053178-3743-4044-BEDE-3C01ED89425E}"/>
              </a:ext>
            </a:extLst>
          </p:cNvPr>
          <p:cNvSpPr>
            <a:spLocks noGrp="1"/>
          </p:cNvSpPr>
          <p:nvPr>
            <p:ph idx="1"/>
          </p:nvPr>
        </p:nvSpPr>
        <p:spPr>
          <a:xfrm>
            <a:off x="2438400" y="1005841"/>
            <a:ext cx="8229600" cy="523157"/>
          </a:xfrm>
        </p:spPr>
        <p:txBody>
          <a:bodyPr vert="horz" lIns="91440" tIns="45720" rIns="182880" bIns="45720" rtlCol="0">
            <a:noAutofit/>
          </a:bodyPr>
          <a:lstStyle/>
          <a:p>
            <a:pPr marL="0" indent="0">
              <a:spcAft>
                <a:spcPts val="1800"/>
              </a:spcAft>
              <a:buNone/>
            </a:pPr>
            <a:r>
              <a:rPr lang="en-US" sz="3200" b="1"/>
              <a:t>Articulated Certifications</a:t>
            </a:r>
            <a:r>
              <a:rPr lang="en-US" sz="2800" b="1"/>
              <a:t> </a:t>
            </a:r>
            <a:r>
              <a:rPr lang="en-US" sz="2800"/>
              <a:t>(examples)</a:t>
            </a:r>
          </a:p>
        </p:txBody>
      </p:sp>
      <p:graphicFrame>
        <p:nvGraphicFramePr>
          <p:cNvPr id="4" name="Table 3">
            <a:extLst>
              <a:ext uri="{FF2B5EF4-FFF2-40B4-BE49-F238E27FC236}">
                <a16:creationId xmlns:a16="http://schemas.microsoft.com/office/drawing/2014/main" id="{0425DBF4-0665-42A3-AA6A-F16375C9FF01}"/>
              </a:ext>
            </a:extLst>
          </p:cNvPr>
          <p:cNvGraphicFramePr>
            <a:graphicFrameLocks noGrp="1"/>
          </p:cNvGraphicFramePr>
          <p:nvPr>
            <p:extLst>
              <p:ext uri="{D42A27DB-BD31-4B8C-83A1-F6EECF244321}">
                <p14:modId xmlns:p14="http://schemas.microsoft.com/office/powerpoint/2010/main" val="2264163598"/>
              </p:ext>
            </p:extLst>
          </p:nvPr>
        </p:nvGraphicFramePr>
        <p:xfrm>
          <a:off x="2532872" y="1737361"/>
          <a:ext cx="7535501" cy="4344021"/>
        </p:xfrm>
        <a:graphic>
          <a:graphicData uri="http://schemas.openxmlformats.org/drawingml/2006/table">
            <a:tbl>
              <a:tblPr/>
              <a:tblGrid>
                <a:gridCol w="786001">
                  <a:extLst>
                    <a:ext uri="{9D8B030D-6E8A-4147-A177-3AD203B41FA5}">
                      <a16:colId xmlns:a16="http://schemas.microsoft.com/office/drawing/2014/main" val="3663571863"/>
                    </a:ext>
                  </a:extLst>
                </a:gridCol>
                <a:gridCol w="5835100">
                  <a:extLst>
                    <a:ext uri="{9D8B030D-6E8A-4147-A177-3AD203B41FA5}">
                      <a16:colId xmlns:a16="http://schemas.microsoft.com/office/drawing/2014/main" val="3085528526"/>
                    </a:ext>
                  </a:extLst>
                </a:gridCol>
                <a:gridCol w="914400">
                  <a:extLst>
                    <a:ext uri="{9D8B030D-6E8A-4147-A177-3AD203B41FA5}">
                      <a16:colId xmlns:a16="http://schemas.microsoft.com/office/drawing/2014/main" val="2751838348"/>
                    </a:ext>
                  </a:extLst>
                </a:gridCol>
              </a:tblGrid>
              <a:tr h="332151">
                <a:tc>
                  <a:txBody>
                    <a:bodyPr/>
                    <a:lstStyle/>
                    <a:p>
                      <a:pPr algn="ctr" fontAlgn="b"/>
                      <a:r>
                        <a:rPr lang="en-US" sz="1100" u="none" strike="noStrike">
                          <a:effectLst/>
                        </a:rPr>
                        <a:t>FDOE Cert. Code</a:t>
                      </a:r>
                      <a:endParaRPr lang="en-US" sz="1100" b="0" i="0" u="none" strike="noStrike">
                        <a:solidFill>
                          <a:srgbClr val="FFFFFF"/>
                        </a:solidFill>
                        <a:effectLst/>
                        <a:latin typeface="Arial Narrow" panose="020B0606020202030204" pitchFamily="34" charset="0"/>
                      </a:endParaRPr>
                    </a:p>
                  </a:txBody>
                  <a:tcPr marL="3669" marR="3669" marT="3669" marB="0" anchor="b">
                    <a:solidFill>
                      <a:schemeClr val="bg1"/>
                    </a:solidFill>
                  </a:tcPr>
                </a:tc>
                <a:tc>
                  <a:txBody>
                    <a:bodyPr/>
                    <a:lstStyle/>
                    <a:p>
                      <a:pPr algn="ctr" fontAlgn="b"/>
                      <a:r>
                        <a:rPr lang="en-US" sz="1100" u="none" strike="noStrike">
                          <a:effectLst/>
                        </a:rPr>
                        <a:t>Certification Title</a:t>
                      </a:r>
                      <a:endParaRPr lang="en-US" sz="1100" b="0" i="0" u="none" strike="noStrike">
                        <a:solidFill>
                          <a:srgbClr val="FFFFFF"/>
                        </a:solidFill>
                        <a:effectLst/>
                        <a:latin typeface="Arial Narrow" panose="020B0606020202030204" pitchFamily="34" charset="0"/>
                      </a:endParaRPr>
                    </a:p>
                  </a:txBody>
                  <a:tcPr marL="45720" marR="45720" marT="27432" marB="27432" anchor="b">
                    <a:solidFill>
                      <a:schemeClr val="bg1"/>
                    </a:solidFill>
                  </a:tcPr>
                </a:tc>
                <a:tc>
                  <a:txBody>
                    <a:bodyPr/>
                    <a:lstStyle/>
                    <a:p>
                      <a:pPr algn="ctr" fontAlgn="b"/>
                      <a:r>
                        <a:rPr lang="en-US" sz="1100" u="none" strike="noStrike">
                          <a:effectLst/>
                        </a:rPr>
                        <a:t># of Credits Articulated</a:t>
                      </a:r>
                      <a:endParaRPr lang="en-US" sz="1100" b="0" i="0" u="none" strike="noStrike">
                        <a:solidFill>
                          <a:srgbClr val="FFFFFF"/>
                        </a:solidFill>
                        <a:effectLst/>
                        <a:latin typeface="Arial Narrow" panose="020B0606020202030204" pitchFamily="34" charset="0"/>
                      </a:endParaRPr>
                    </a:p>
                  </a:txBody>
                  <a:tcPr marL="3669" marR="3669" marT="3669" marB="0" anchor="b">
                    <a:solidFill>
                      <a:schemeClr val="bg1"/>
                    </a:solidFill>
                  </a:tcPr>
                </a:tc>
                <a:extLst>
                  <a:ext uri="{0D108BD9-81ED-4DB2-BD59-A6C34878D82A}">
                    <a16:rowId xmlns:a16="http://schemas.microsoft.com/office/drawing/2014/main" val="3934005787"/>
                  </a:ext>
                </a:extLst>
              </a:tr>
              <a:tr h="167522">
                <a:tc>
                  <a:txBody>
                    <a:bodyPr/>
                    <a:lstStyle/>
                    <a:p>
                      <a:pPr algn="ctr" fontAlgn="t"/>
                      <a:r>
                        <a:rPr lang="en-US" sz="1100" u="none" strike="noStrike">
                          <a:effectLst/>
                        </a:rPr>
                        <a:t>ADOBE023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Adobe Certified Professional in Video Design (Requires Premiere Pro and After Effects or Photoshop) </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4</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3361932418"/>
                  </a:ext>
                </a:extLst>
              </a:tr>
              <a:tr h="167873">
                <a:tc>
                  <a:txBody>
                    <a:bodyPr/>
                    <a:lstStyle/>
                    <a:p>
                      <a:pPr algn="ctr" fontAlgn="t"/>
                      <a:r>
                        <a:rPr lang="en-US" sz="1100" u="none" strike="noStrike">
                          <a:effectLst/>
                        </a:rPr>
                        <a:t>ADOBE024</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Adobe Certified Professional in Visual Design (Requires Photoshop and Illustrator or InDesign) </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2111213600"/>
                  </a:ext>
                </a:extLst>
              </a:tr>
              <a:tr h="167873">
                <a:tc>
                  <a:txBody>
                    <a:bodyPr/>
                    <a:lstStyle/>
                    <a:p>
                      <a:pPr algn="ctr" fontAlgn="t"/>
                      <a:r>
                        <a:rPr lang="en-US" sz="1100" u="none" strike="noStrike">
                          <a:effectLst/>
                        </a:rPr>
                        <a:t>AIOPB001</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Certified Bookkeeper</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3888898139"/>
                  </a:ext>
                </a:extLst>
              </a:tr>
              <a:tr h="167873">
                <a:tc>
                  <a:txBody>
                    <a:bodyPr/>
                    <a:lstStyle/>
                    <a:p>
                      <a:pPr algn="ctr" fontAlgn="t"/>
                      <a:r>
                        <a:rPr lang="en-US" sz="1100" u="none" strike="noStrike">
                          <a:effectLst/>
                        </a:rPr>
                        <a:t>PROSO003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Certified Internet Web (CIW) E-Commerce Specialist</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2639542075"/>
                  </a:ext>
                </a:extLst>
              </a:tr>
              <a:tr h="167873">
                <a:tc>
                  <a:txBody>
                    <a:bodyPr/>
                    <a:lstStyle/>
                    <a:p>
                      <a:pPr algn="ctr" fontAlgn="t"/>
                      <a:r>
                        <a:rPr lang="en-US" sz="1100" u="none" strike="noStrike">
                          <a:effectLst/>
                        </a:rPr>
                        <a:t>PROSO017</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Certified Internet Web (CIW) JavaScript Specialist</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2495146816"/>
                  </a:ext>
                </a:extLst>
              </a:tr>
              <a:tr h="167873">
                <a:tc>
                  <a:txBody>
                    <a:bodyPr/>
                    <a:lstStyle/>
                    <a:p>
                      <a:pPr algn="ctr" fontAlgn="t"/>
                      <a:r>
                        <a:rPr lang="en-US" sz="1100" u="none" strike="noStrike">
                          <a:effectLst/>
                        </a:rPr>
                        <a:t>COMPT007</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CompTIA Project+</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2220619481"/>
                  </a:ext>
                </a:extLst>
              </a:tr>
              <a:tr h="167873">
                <a:tc>
                  <a:txBody>
                    <a:bodyPr/>
                    <a:lstStyle/>
                    <a:p>
                      <a:pPr algn="ctr" fontAlgn="t"/>
                      <a:r>
                        <a:rPr lang="en-US" sz="1100" u="none" strike="noStrike">
                          <a:effectLst/>
                        </a:rPr>
                        <a:t>COMPT008</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CompTIA Security+</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143666314"/>
                  </a:ext>
                </a:extLst>
              </a:tr>
              <a:tr h="167873">
                <a:tc>
                  <a:txBody>
                    <a:bodyPr/>
                    <a:lstStyle/>
                    <a:p>
                      <a:pPr algn="ctr" fontAlgn="t"/>
                      <a:r>
                        <a:rPr lang="en-US" sz="1100" u="none" strike="noStrike">
                          <a:effectLst/>
                        </a:rPr>
                        <a:t>ICOEC005</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EC-Council Cyber Forensics Associate</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665772279"/>
                  </a:ext>
                </a:extLst>
              </a:tr>
              <a:tr h="167873">
                <a:tc>
                  <a:txBody>
                    <a:bodyPr/>
                    <a:lstStyle/>
                    <a:p>
                      <a:pPr algn="ctr" fontAlgn="t"/>
                      <a:r>
                        <a:rPr lang="en-US" sz="1100" u="none" strike="noStrike">
                          <a:effectLst/>
                        </a:rPr>
                        <a:t>ICOEC006</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EC-Council Ethical Hacker Associate</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3922972727"/>
                  </a:ext>
                </a:extLst>
              </a:tr>
              <a:tr h="167873">
                <a:tc>
                  <a:txBody>
                    <a:bodyPr/>
                    <a:lstStyle/>
                    <a:p>
                      <a:pPr algn="ctr" fontAlgn="t"/>
                      <a:r>
                        <a:rPr lang="en-US" sz="1100" u="none" strike="noStrike">
                          <a:effectLst/>
                        </a:rPr>
                        <a:t>MICRO089</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Microsoft Certified Solutions Expert (MCSE) - Data Platform</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111480801"/>
                  </a:ext>
                </a:extLst>
              </a:tr>
              <a:tr h="167873">
                <a:tc>
                  <a:txBody>
                    <a:bodyPr/>
                    <a:lstStyle/>
                    <a:p>
                      <a:pPr algn="ctr" fontAlgn="t"/>
                      <a:r>
                        <a:rPr lang="en-US" sz="1100" u="none" strike="noStrike">
                          <a:effectLst/>
                        </a:rPr>
                        <a:t>MICRO069</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Microsoft Office Specialist (MOS) Bundle Certification (3 of 6)</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1071556323"/>
                  </a:ext>
                </a:extLst>
              </a:tr>
              <a:tr h="167873">
                <a:tc>
                  <a:txBody>
                    <a:bodyPr/>
                    <a:lstStyle/>
                    <a:p>
                      <a:pPr algn="ctr" fontAlgn="t"/>
                      <a:r>
                        <a:rPr lang="en-US" sz="1100" u="none" strike="noStrike">
                          <a:effectLst/>
                        </a:rPr>
                        <a:t>MICRO017</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Microsoft Office Specialist Master</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1006949271"/>
                  </a:ext>
                </a:extLst>
              </a:tr>
              <a:tr h="167873">
                <a:tc>
                  <a:txBody>
                    <a:bodyPr/>
                    <a:lstStyle/>
                    <a:p>
                      <a:pPr algn="ctr" fontAlgn="t"/>
                      <a:r>
                        <a:rPr lang="en-US" sz="1100" u="none" strike="noStrike">
                          <a:effectLst/>
                        </a:rPr>
                        <a:t>MICRO080</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Microsoft Technology Associate (MTA) - HTML5 Application Developer Fundamentals</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3055326448"/>
                  </a:ext>
                </a:extLst>
              </a:tr>
              <a:tr h="167873">
                <a:tc>
                  <a:txBody>
                    <a:bodyPr/>
                    <a:lstStyle/>
                    <a:p>
                      <a:pPr algn="ctr" fontAlgn="t"/>
                      <a:r>
                        <a:rPr lang="en-US" sz="1100" u="none" strike="noStrike">
                          <a:effectLst/>
                        </a:rPr>
                        <a:t>MICRO104</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Microsoft Technology Associate (MTA) - Introduction to Programming Using JavaScript</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3204020059"/>
                  </a:ext>
                </a:extLst>
              </a:tr>
              <a:tr h="167873">
                <a:tc>
                  <a:txBody>
                    <a:bodyPr/>
                    <a:lstStyle/>
                    <a:p>
                      <a:pPr algn="ctr" fontAlgn="t"/>
                      <a:r>
                        <a:rPr lang="en-US" sz="1100" u="none" strike="noStrike">
                          <a:effectLst/>
                        </a:rPr>
                        <a:t>MICRO112</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Microsoft Technology Associate (MTA) - Introduction to Programming Using Python</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2765207203"/>
                  </a:ext>
                </a:extLst>
              </a:tr>
              <a:tr h="167873">
                <a:tc>
                  <a:txBody>
                    <a:bodyPr/>
                    <a:lstStyle/>
                    <a:p>
                      <a:pPr algn="ctr" fontAlgn="t"/>
                      <a:r>
                        <a:rPr lang="en-US" sz="1100" u="none" strike="noStrike">
                          <a:effectLst/>
                        </a:rPr>
                        <a:t>INTUT001</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QuickBooks Certified User</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3</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2418054711"/>
                  </a:ext>
                </a:extLst>
              </a:tr>
              <a:tr h="167873">
                <a:tc>
                  <a:txBody>
                    <a:bodyPr/>
                    <a:lstStyle/>
                    <a:p>
                      <a:pPr algn="ctr" fontAlgn="t"/>
                      <a:r>
                        <a:rPr lang="en-US" sz="1100" u="none" strike="noStrike">
                          <a:effectLst/>
                        </a:rPr>
                        <a:t>UNITY001 </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Unity Certified Associate </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6</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1234416827"/>
                  </a:ext>
                </a:extLst>
              </a:tr>
              <a:tr h="167873">
                <a:tc>
                  <a:txBody>
                    <a:bodyPr/>
                    <a:lstStyle/>
                    <a:p>
                      <a:pPr algn="ctr" fontAlgn="t"/>
                      <a:r>
                        <a:rPr lang="en-US" sz="1100" u="none" strike="noStrike">
                          <a:effectLst/>
                        </a:rPr>
                        <a:t>UNITY002 </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tc>
                  <a:txBody>
                    <a:bodyPr/>
                    <a:lstStyle/>
                    <a:p>
                      <a:pPr algn="l" fontAlgn="t"/>
                      <a:r>
                        <a:rPr lang="en-US" sz="1100" u="none" strike="noStrike">
                          <a:effectLst/>
                        </a:rPr>
                        <a:t>Unity Certified User: Programmer </a:t>
                      </a:r>
                      <a:endParaRPr lang="en-US" sz="1100" b="0" i="0" u="none" strike="noStrike">
                        <a:solidFill>
                          <a:srgbClr val="000000"/>
                        </a:solidFill>
                        <a:effectLst/>
                        <a:latin typeface="Arial Narrow" panose="020B0606020202030204" pitchFamily="34" charset="0"/>
                      </a:endParaRPr>
                    </a:p>
                  </a:txBody>
                  <a:tcPr marL="45720" marR="45720" marT="27432" marB="27432">
                    <a:solidFill>
                      <a:schemeClr val="bg1"/>
                    </a:solidFill>
                  </a:tcPr>
                </a:tc>
                <a:tc>
                  <a:txBody>
                    <a:bodyPr/>
                    <a:lstStyle/>
                    <a:p>
                      <a:pPr algn="ctr" fontAlgn="t"/>
                      <a:r>
                        <a:rPr lang="en-US" sz="1100" u="none" strike="noStrike">
                          <a:effectLst/>
                        </a:rPr>
                        <a:t>6</a:t>
                      </a:r>
                      <a:endParaRPr lang="en-US" sz="1100" b="0" i="0" u="none" strike="noStrike">
                        <a:solidFill>
                          <a:srgbClr val="000000"/>
                        </a:solidFill>
                        <a:effectLst/>
                        <a:latin typeface="Arial Narrow" panose="020B0606020202030204" pitchFamily="34" charset="0"/>
                      </a:endParaRPr>
                    </a:p>
                  </a:txBody>
                  <a:tcPr marL="3669" marR="3669" marT="3669" marB="0">
                    <a:solidFill>
                      <a:schemeClr val="bg1"/>
                    </a:solidFill>
                  </a:tcPr>
                </a:tc>
                <a:extLst>
                  <a:ext uri="{0D108BD9-81ED-4DB2-BD59-A6C34878D82A}">
                    <a16:rowId xmlns:a16="http://schemas.microsoft.com/office/drawing/2014/main" val="3551213265"/>
                  </a:ext>
                </a:extLst>
              </a:tr>
            </a:tbl>
          </a:graphicData>
        </a:graphic>
      </p:graphicFrame>
      <p:sp>
        <p:nvSpPr>
          <p:cNvPr id="13" name="TextBox 12">
            <a:extLst>
              <a:ext uri="{FF2B5EF4-FFF2-40B4-BE49-F238E27FC236}">
                <a16:creationId xmlns:a16="http://schemas.microsoft.com/office/drawing/2014/main" id="{5DFACCAF-D199-4ACD-B51F-10F4D70C84EB}"/>
              </a:ext>
            </a:extLst>
          </p:cNvPr>
          <p:cNvSpPr txBox="1"/>
          <p:nvPr/>
        </p:nvSpPr>
        <p:spPr>
          <a:xfrm>
            <a:off x="2509838" y="6264883"/>
            <a:ext cx="7860809" cy="553998"/>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Eligible CAPE Certifications: Active Articulation Agreements Summary </a:t>
            </a: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hlinkClick r:id="rId3"/>
              </a:rPr>
              <a:t>www.fldoe.org/core/fileparse.php/7525/urlt/active-articulation-summary.xlsx</a:t>
            </a: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2654C6C-2C90-4A9C-A84B-C8F57E95421D}"/>
              </a:ext>
            </a:extLst>
          </p:cNvPr>
          <p:cNvSpPr txBox="1"/>
          <p:nvPr/>
        </p:nvSpPr>
        <p:spPr>
          <a:xfrm>
            <a:off x="2464048" y="1417321"/>
            <a:ext cx="7860809" cy="307777"/>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This list is only a few of the CAPE certifications that have articulated credit. </a:t>
            </a:r>
          </a:p>
        </p:txBody>
      </p:sp>
      <p:sp>
        <p:nvSpPr>
          <p:cNvPr id="2" name="Slide Number Placeholder 1">
            <a:extLst>
              <a:ext uri="{FF2B5EF4-FFF2-40B4-BE49-F238E27FC236}">
                <a16:creationId xmlns:a16="http://schemas.microsoft.com/office/drawing/2014/main" id="{B9CBCA2E-A4AB-4C97-BD26-0C34794834A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9D9619-50AC-4E68-87ED-06583CA52661}"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9056980"/>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241A1E-B01C-4BB3-B896-F09A460A7A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4880" y="137160"/>
            <a:ext cx="1963554" cy="822960"/>
          </a:xfrm>
          <a:prstGeom prst="rect">
            <a:avLst/>
          </a:prstGeom>
        </p:spPr>
      </p:pic>
      <p:sp>
        <p:nvSpPr>
          <p:cNvPr id="6" name="TextBox 5">
            <a:extLst>
              <a:ext uri="{FF2B5EF4-FFF2-40B4-BE49-F238E27FC236}">
                <a16:creationId xmlns:a16="http://schemas.microsoft.com/office/drawing/2014/main" id="{7F52FF6E-A905-48C2-9A8C-0B97608F619E}"/>
              </a:ext>
            </a:extLst>
          </p:cNvPr>
          <p:cNvSpPr txBox="1"/>
          <p:nvPr/>
        </p:nvSpPr>
        <p:spPr>
          <a:xfrm rot="16200000">
            <a:off x="-1562100" y="3086100"/>
            <a:ext cx="6858000" cy="685800"/>
          </a:xfrm>
          <a:prstGeom prst="rect">
            <a:avLst/>
          </a:prstGeom>
          <a:solidFill>
            <a:srgbClr val="293586"/>
          </a:solidFill>
        </p:spPr>
        <p:txBody>
          <a:bodyPr wrap="square" lIns="45720" rIns="4572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a:ln>
                  <a:noFill/>
                </a:ln>
                <a:solidFill>
                  <a:prstClr val="white"/>
                </a:solidFill>
                <a:effectLst/>
                <a:uLnTx/>
                <a:uFillTx/>
                <a:latin typeface="Calibri" panose="020F0502020204030204"/>
                <a:ea typeface="+mn-ea"/>
                <a:cs typeface="+mn-cs"/>
              </a:rPr>
              <a:t>SPC Articulation</a:t>
            </a:r>
          </a:p>
        </p:txBody>
      </p:sp>
      <p:sp>
        <p:nvSpPr>
          <p:cNvPr id="9" name="Content Placeholder 2">
            <a:extLst>
              <a:ext uri="{FF2B5EF4-FFF2-40B4-BE49-F238E27FC236}">
                <a16:creationId xmlns:a16="http://schemas.microsoft.com/office/drawing/2014/main" id="{A5053178-3743-4044-BEDE-3C01ED89425E}"/>
              </a:ext>
            </a:extLst>
          </p:cNvPr>
          <p:cNvSpPr>
            <a:spLocks noGrp="1"/>
          </p:cNvSpPr>
          <p:nvPr>
            <p:ph idx="1"/>
          </p:nvPr>
        </p:nvSpPr>
        <p:spPr>
          <a:xfrm>
            <a:off x="2438400" y="1005840"/>
            <a:ext cx="8229600" cy="4450080"/>
          </a:xfrm>
        </p:spPr>
        <p:txBody>
          <a:bodyPr vert="horz" lIns="91440" tIns="45720" rIns="182880" bIns="45720" rtlCol="0">
            <a:noAutofit/>
          </a:bodyPr>
          <a:lstStyle/>
          <a:p>
            <a:pPr>
              <a:spcAft>
                <a:spcPts val="1800"/>
              </a:spcAft>
            </a:pPr>
            <a:r>
              <a:rPr lang="en-US" sz="2400"/>
              <a:t>Through the articulation agreement with St. Petersburg College, students will earn college credit if specified criteria are met. </a:t>
            </a:r>
          </a:p>
          <a:p>
            <a:pPr>
              <a:spcAft>
                <a:spcPts val="1800"/>
              </a:spcAft>
            </a:pPr>
            <a:r>
              <a:rPr lang="en-US" sz="2400"/>
              <a:t>For current course articulation and requirements, visit </a:t>
            </a:r>
            <a:r>
              <a:rPr lang="en-US" sz="2400">
                <a:hlinkClick r:id="rId3"/>
              </a:rPr>
              <a:t>www.spcollege.edu/connect</a:t>
            </a:r>
            <a:r>
              <a:rPr lang="en-US" sz="2400"/>
              <a:t>; select </a:t>
            </a:r>
            <a:r>
              <a:rPr lang="en-US" sz="2400" b="1"/>
              <a:t>Pinellas County High School – Academy College Credit</a:t>
            </a:r>
            <a:r>
              <a:rPr lang="en-US" sz="2400"/>
              <a:t>. </a:t>
            </a:r>
          </a:p>
          <a:p>
            <a:pPr>
              <a:spcAft>
                <a:spcPts val="1200"/>
              </a:spcAft>
            </a:pPr>
            <a:r>
              <a:rPr lang="en-US" sz="2400"/>
              <a:t>Each PCS high school’s CTE program is listed with the applicable SPC articulation.</a:t>
            </a:r>
          </a:p>
          <a:p>
            <a:pPr marL="0" indent="0" algn="ctr">
              <a:spcBef>
                <a:spcPts val="3000"/>
              </a:spcBef>
              <a:buNone/>
            </a:pPr>
            <a:r>
              <a:rPr lang="en-US" i="1"/>
              <a:t>SPC articulation is subject to change. </a:t>
            </a:r>
            <a:endParaRPr lang="en-US"/>
          </a:p>
        </p:txBody>
      </p:sp>
      <p:sp>
        <p:nvSpPr>
          <p:cNvPr id="2" name="Slide Number Placeholder 1">
            <a:extLst>
              <a:ext uri="{FF2B5EF4-FFF2-40B4-BE49-F238E27FC236}">
                <a16:creationId xmlns:a16="http://schemas.microsoft.com/office/drawing/2014/main" id="{E353035D-3D3E-44C1-AC3C-2E9F541461B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9D9619-50AC-4E68-87ED-06583CA52661}"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8166858"/>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478" y="38100"/>
            <a:ext cx="10787521" cy="1143000"/>
          </a:xfrm>
        </p:spPr>
        <p:txBody>
          <a:bodyPr/>
          <a:lstStyle/>
          <a:p>
            <a:pPr algn="ctr"/>
            <a:r>
              <a:rPr lang="en-US"/>
              <a:t>What is CABAM?</a:t>
            </a:r>
          </a:p>
        </p:txBody>
      </p:sp>
      <p:sp>
        <p:nvSpPr>
          <p:cNvPr id="3" name="Content Placeholder 2"/>
          <p:cNvSpPr>
            <a:spLocks noGrp="1"/>
          </p:cNvSpPr>
          <p:nvPr>
            <p:ph idx="1"/>
          </p:nvPr>
        </p:nvSpPr>
        <p:spPr>
          <a:xfrm>
            <a:off x="1404478" y="1409075"/>
            <a:ext cx="10662604" cy="5410825"/>
          </a:xfrm>
        </p:spPr>
        <p:txBody>
          <a:bodyPr>
            <a:normAutofit/>
          </a:bodyPr>
          <a:lstStyle/>
          <a:p>
            <a:pPr>
              <a:buNone/>
            </a:pPr>
            <a:r>
              <a:rPr lang="en-US" sz="4000">
                <a:solidFill>
                  <a:srgbClr val="0070C0"/>
                </a:solidFill>
              </a:rPr>
              <a:t>A career themed academy offering a sequence of courses providing rigorous and relevant content aligned with challenging academic standards and technical knowledge and skills needed to prepare for further education and careers.</a:t>
            </a:r>
          </a:p>
          <a:p>
            <a:pPr>
              <a:buNone/>
            </a:pPr>
            <a:r>
              <a:rPr lang="en-US" sz="4000">
                <a:solidFill>
                  <a:srgbClr val="0070C0"/>
                </a:solidFill>
              </a:rPr>
              <a:t>CABAM Gives you a head start on life after High School.</a:t>
            </a:r>
            <a:endParaRPr lang="en-US" sz="3600">
              <a:solidFill>
                <a:srgbClr val="0070C0"/>
              </a:solidFill>
            </a:endParaRPr>
          </a:p>
        </p:txBody>
      </p:sp>
    </p:spTree>
    <p:extLst>
      <p:ext uri="{BB962C8B-B14F-4D97-AF65-F5344CB8AC3E}">
        <p14:creationId xmlns:p14="http://schemas.microsoft.com/office/powerpoint/2010/main" val="2322437789"/>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CABAM Mission</a:t>
            </a:r>
          </a:p>
        </p:txBody>
      </p:sp>
      <p:sp>
        <p:nvSpPr>
          <p:cNvPr id="3" name="Content Placeholder 2"/>
          <p:cNvSpPr>
            <a:spLocks noGrp="1"/>
          </p:cNvSpPr>
          <p:nvPr>
            <p:ph idx="1"/>
          </p:nvPr>
        </p:nvSpPr>
        <p:spPr>
          <a:xfrm>
            <a:off x="2667000" y="2133600"/>
            <a:ext cx="7848600" cy="4419600"/>
          </a:xfrm>
        </p:spPr>
        <p:txBody>
          <a:bodyPr>
            <a:normAutofit/>
          </a:bodyPr>
          <a:lstStyle/>
          <a:p>
            <a:pPr marL="0" indent="0" algn="ctr">
              <a:buNone/>
            </a:pPr>
            <a:r>
              <a:rPr lang="en-US" sz="7200">
                <a:solidFill>
                  <a:srgbClr val="0070C0"/>
                </a:solidFill>
              </a:rPr>
              <a:t>Empowering Success</a:t>
            </a:r>
          </a:p>
        </p:txBody>
      </p:sp>
    </p:spTree>
    <p:extLst>
      <p:ext uri="{BB962C8B-B14F-4D97-AF65-F5344CB8AC3E}">
        <p14:creationId xmlns:p14="http://schemas.microsoft.com/office/powerpoint/2010/main" val="3530087071"/>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CABAM Vision Statement</a:t>
            </a:r>
          </a:p>
        </p:txBody>
      </p:sp>
      <p:sp>
        <p:nvSpPr>
          <p:cNvPr id="3" name="Content Placeholder 2"/>
          <p:cNvSpPr>
            <a:spLocks noGrp="1"/>
          </p:cNvSpPr>
          <p:nvPr>
            <p:ph idx="1"/>
          </p:nvPr>
        </p:nvSpPr>
        <p:spPr>
          <a:xfrm>
            <a:off x="2819400" y="2286000"/>
            <a:ext cx="7638288" cy="3962400"/>
          </a:xfrm>
        </p:spPr>
        <p:txBody>
          <a:bodyPr>
            <a:normAutofit/>
          </a:bodyPr>
          <a:lstStyle/>
          <a:p>
            <a:pPr algn="ctr">
              <a:buNone/>
            </a:pPr>
            <a:r>
              <a:rPr lang="en-US" sz="4000">
                <a:solidFill>
                  <a:srgbClr val="0070C0"/>
                </a:solidFill>
              </a:rPr>
              <a:t>To provide students with rigorous and relevant business concepts and skills, through </a:t>
            </a:r>
            <a:r>
              <a:rPr lang="en-US" sz="4000" b="1">
                <a:solidFill>
                  <a:srgbClr val="0070C0"/>
                </a:solidFill>
              </a:rPr>
              <a:t>education and experiences</a:t>
            </a:r>
            <a:r>
              <a:rPr lang="en-US" sz="4000">
                <a:solidFill>
                  <a:srgbClr val="0070C0"/>
                </a:solidFill>
              </a:rPr>
              <a:t>, that are vital for success in life.</a:t>
            </a:r>
          </a:p>
        </p:txBody>
      </p:sp>
    </p:spTree>
    <p:extLst>
      <p:ext uri="{BB962C8B-B14F-4D97-AF65-F5344CB8AC3E}">
        <p14:creationId xmlns:p14="http://schemas.microsoft.com/office/powerpoint/2010/main" val="2426331362"/>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CABAM Values</a:t>
            </a:r>
          </a:p>
        </p:txBody>
      </p:sp>
      <p:sp>
        <p:nvSpPr>
          <p:cNvPr id="3" name="Content Placeholder 2"/>
          <p:cNvSpPr>
            <a:spLocks noGrp="1"/>
          </p:cNvSpPr>
          <p:nvPr>
            <p:ph idx="1"/>
          </p:nvPr>
        </p:nvSpPr>
        <p:spPr>
          <a:xfrm>
            <a:off x="1609344" y="2157984"/>
            <a:ext cx="9793224" cy="4425378"/>
          </a:xfrm>
        </p:spPr>
        <p:txBody>
          <a:bodyPr>
            <a:noAutofit/>
          </a:bodyPr>
          <a:lstStyle/>
          <a:p>
            <a:pPr lvl="1"/>
            <a:r>
              <a:rPr lang="en-US" sz="3600">
                <a:solidFill>
                  <a:srgbClr val="0070C0"/>
                </a:solidFill>
                <a:latin typeface="Algerian" pitchFamily="82" charset="0"/>
              </a:rPr>
              <a:t>P</a:t>
            </a:r>
            <a:r>
              <a:rPr lang="en-US" sz="3600">
                <a:solidFill>
                  <a:srgbClr val="0070C0"/>
                </a:solidFill>
              </a:rPr>
              <a:t>rofessionalism</a:t>
            </a:r>
          </a:p>
          <a:p>
            <a:pPr lvl="1"/>
            <a:r>
              <a:rPr lang="en-US" sz="3600">
                <a:solidFill>
                  <a:srgbClr val="0070C0"/>
                </a:solidFill>
                <a:latin typeface="Algerian" pitchFamily="82" charset="0"/>
              </a:rPr>
              <a:t>R</a:t>
            </a:r>
            <a:r>
              <a:rPr lang="en-US" sz="3600">
                <a:solidFill>
                  <a:srgbClr val="0070C0"/>
                </a:solidFill>
              </a:rPr>
              <a:t>esults</a:t>
            </a:r>
          </a:p>
          <a:p>
            <a:pPr lvl="1"/>
            <a:r>
              <a:rPr lang="en-US" sz="3600">
                <a:solidFill>
                  <a:srgbClr val="0070C0"/>
                </a:solidFill>
                <a:latin typeface="Algerian" pitchFamily="82" charset="0"/>
              </a:rPr>
              <a:t>I</a:t>
            </a:r>
            <a:r>
              <a:rPr lang="en-US" sz="3600">
                <a:solidFill>
                  <a:srgbClr val="0070C0"/>
                </a:solidFill>
              </a:rPr>
              <a:t>ntegrity</a:t>
            </a:r>
          </a:p>
          <a:p>
            <a:pPr lvl="1"/>
            <a:r>
              <a:rPr lang="en-US" sz="3600">
                <a:solidFill>
                  <a:srgbClr val="0070C0"/>
                </a:solidFill>
                <a:latin typeface="Algerian" pitchFamily="82" charset="0"/>
              </a:rPr>
              <a:t>D</a:t>
            </a:r>
            <a:r>
              <a:rPr lang="en-US" sz="3600">
                <a:solidFill>
                  <a:srgbClr val="0070C0"/>
                </a:solidFill>
              </a:rPr>
              <a:t>iversity</a:t>
            </a:r>
          </a:p>
          <a:p>
            <a:pPr lvl="1"/>
            <a:r>
              <a:rPr lang="en-US" sz="3600">
                <a:solidFill>
                  <a:srgbClr val="0070C0"/>
                </a:solidFill>
                <a:latin typeface="Algerian" pitchFamily="82" charset="0"/>
              </a:rPr>
              <a:t>E</a:t>
            </a:r>
            <a:r>
              <a:rPr lang="en-US" sz="3600">
                <a:solidFill>
                  <a:srgbClr val="0070C0"/>
                </a:solidFill>
              </a:rPr>
              <a:t>ducation</a:t>
            </a:r>
          </a:p>
          <a:p>
            <a:pPr lvl="1"/>
            <a:r>
              <a:rPr lang="en-US" sz="3600">
                <a:solidFill>
                  <a:srgbClr val="0070C0"/>
                </a:solidFill>
                <a:latin typeface="Algerian" pitchFamily="82" charset="0"/>
              </a:rPr>
              <a:t>E</a:t>
            </a:r>
            <a:r>
              <a:rPr lang="en-US" sz="3600">
                <a:solidFill>
                  <a:srgbClr val="0070C0"/>
                </a:solidFill>
              </a:rPr>
              <a:t>ngagement</a:t>
            </a:r>
          </a:p>
          <a:p>
            <a:pPr lvl="1"/>
            <a:r>
              <a:rPr lang="en-US" sz="3600">
                <a:solidFill>
                  <a:srgbClr val="0070C0"/>
                </a:solidFill>
                <a:latin typeface="Algerian" pitchFamily="82" charset="0"/>
              </a:rPr>
              <a:t>E</a:t>
            </a:r>
            <a:r>
              <a:rPr lang="en-US" sz="3600">
                <a:solidFill>
                  <a:srgbClr val="0070C0"/>
                </a:solidFill>
              </a:rPr>
              <a:t>xcellence</a:t>
            </a:r>
          </a:p>
        </p:txBody>
      </p:sp>
      <p:sp>
        <p:nvSpPr>
          <p:cNvPr id="4" name="Rectangle 3"/>
          <p:cNvSpPr/>
          <p:nvPr/>
        </p:nvSpPr>
        <p:spPr>
          <a:xfrm>
            <a:off x="5105400" y="1389995"/>
            <a:ext cx="2585964"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0541" cmpd="sng">
                  <a:solidFill>
                    <a:srgbClr val="3891A7">
                      <a:shade val="88000"/>
                      <a:satMod val="110000"/>
                    </a:srgbClr>
                  </a:solidFill>
                  <a:prstDash val="solid"/>
                </a:ln>
                <a:gradFill>
                  <a:gsLst>
                    <a:gs pos="0">
                      <a:srgbClr val="3891A7">
                        <a:tint val="40000"/>
                        <a:satMod val="250000"/>
                      </a:srgbClr>
                    </a:gs>
                    <a:gs pos="9000">
                      <a:srgbClr val="3891A7">
                        <a:tint val="52000"/>
                        <a:satMod val="300000"/>
                      </a:srgbClr>
                    </a:gs>
                    <a:gs pos="50000">
                      <a:srgbClr val="3891A7">
                        <a:shade val="20000"/>
                        <a:satMod val="300000"/>
                      </a:srgbClr>
                    </a:gs>
                    <a:gs pos="79000">
                      <a:srgbClr val="3891A7">
                        <a:tint val="52000"/>
                        <a:satMod val="300000"/>
                      </a:srgbClr>
                    </a:gs>
                    <a:gs pos="100000">
                      <a:srgbClr val="3891A7">
                        <a:tint val="40000"/>
                        <a:satMod val="250000"/>
                      </a:srgbClr>
                    </a:gs>
                  </a:gsLst>
                  <a:lin ang="5400000"/>
                </a:gradFill>
                <a:effectLst>
                  <a:glow rad="228600">
                    <a:srgbClr val="C32D2E">
                      <a:satMod val="175000"/>
                      <a:alpha val="40000"/>
                    </a:srgbClr>
                  </a:glow>
                  <a:outerShdw blurRad="60007" dist="200025" dir="15000000" sy="30000" kx="-1800000" algn="bl" rotWithShape="0">
                    <a:prstClr val="black">
                      <a:alpha val="32000"/>
                    </a:prstClr>
                  </a:outerShdw>
                </a:effectLst>
                <a:uLnTx/>
                <a:uFillTx/>
                <a:latin typeface="Gill Sans MT"/>
                <a:ea typeface="+mn-ea"/>
                <a:cs typeface="+mn-cs"/>
              </a:rPr>
              <a:t>PRIDE</a:t>
            </a:r>
            <a:r>
              <a:rPr kumimoji="0" lang="en-US" sz="5400" b="1" i="0" u="none" strike="noStrike" kern="1200" cap="none" spc="0" normalizeH="0" baseline="30000" noProof="0">
                <a:ln w="10541" cmpd="sng">
                  <a:solidFill>
                    <a:srgbClr val="3891A7">
                      <a:shade val="88000"/>
                      <a:satMod val="110000"/>
                    </a:srgbClr>
                  </a:solidFill>
                  <a:prstDash val="solid"/>
                </a:ln>
                <a:gradFill>
                  <a:gsLst>
                    <a:gs pos="0">
                      <a:srgbClr val="3891A7">
                        <a:tint val="40000"/>
                        <a:satMod val="250000"/>
                      </a:srgbClr>
                    </a:gs>
                    <a:gs pos="9000">
                      <a:srgbClr val="3891A7">
                        <a:tint val="52000"/>
                        <a:satMod val="300000"/>
                      </a:srgbClr>
                    </a:gs>
                    <a:gs pos="50000">
                      <a:srgbClr val="3891A7">
                        <a:shade val="20000"/>
                        <a:satMod val="300000"/>
                      </a:srgbClr>
                    </a:gs>
                    <a:gs pos="79000">
                      <a:srgbClr val="3891A7">
                        <a:tint val="52000"/>
                        <a:satMod val="300000"/>
                      </a:srgbClr>
                    </a:gs>
                    <a:gs pos="100000">
                      <a:srgbClr val="3891A7">
                        <a:tint val="40000"/>
                        <a:satMod val="250000"/>
                      </a:srgbClr>
                    </a:gs>
                  </a:gsLst>
                  <a:lin ang="5400000"/>
                </a:gradFill>
                <a:effectLst>
                  <a:glow rad="228600">
                    <a:srgbClr val="C32D2E">
                      <a:satMod val="175000"/>
                      <a:alpha val="40000"/>
                    </a:srgbClr>
                  </a:glow>
                  <a:outerShdw blurRad="60007" dist="200025" dir="15000000" sy="30000" kx="-1800000" algn="bl" rotWithShape="0">
                    <a:prstClr val="black">
                      <a:alpha val="32000"/>
                    </a:prstClr>
                  </a:outerShdw>
                </a:effectLst>
                <a:uLnTx/>
                <a:uFillTx/>
                <a:latin typeface="Gill Sans MT"/>
                <a:ea typeface="+mn-ea"/>
                <a:cs typeface="+mn-cs"/>
              </a:rPr>
              <a:t>3</a:t>
            </a:r>
            <a:endParaRPr kumimoji="0" lang="en-US" sz="5400" b="1" i="0" u="none" strike="noStrike" kern="1200" cap="none" spc="0" normalizeH="0" baseline="0" noProof="0">
              <a:ln w="10541" cmpd="sng">
                <a:solidFill>
                  <a:srgbClr val="3891A7">
                    <a:shade val="88000"/>
                    <a:satMod val="110000"/>
                  </a:srgbClr>
                </a:solidFill>
                <a:prstDash val="solid"/>
              </a:ln>
              <a:gradFill>
                <a:gsLst>
                  <a:gs pos="0">
                    <a:srgbClr val="3891A7">
                      <a:tint val="40000"/>
                      <a:satMod val="250000"/>
                    </a:srgbClr>
                  </a:gs>
                  <a:gs pos="9000">
                    <a:srgbClr val="3891A7">
                      <a:tint val="52000"/>
                      <a:satMod val="300000"/>
                    </a:srgbClr>
                  </a:gs>
                  <a:gs pos="50000">
                    <a:srgbClr val="3891A7">
                      <a:shade val="20000"/>
                      <a:satMod val="300000"/>
                    </a:srgbClr>
                  </a:gs>
                  <a:gs pos="79000">
                    <a:srgbClr val="3891A7">
                      <a:tint val="52000"/>
                      <a:satMod val="300000"/>
                    </a:srgbClr>
                  </a:gs>
                  <a:gs pos="100000">
                    <a:srgbClr val="3891A7">
                      <a:tint val="40000"/>
                      <a:satMod val="250000"/>
                    </a:srgbClr>
                  </a:gs>
                </a:gsLst>
                <a:lin ang="5400000"/>
              </a:gradFill>
              <a:effectLst>
                <a:glow rad="228600">
                  <a:srgbClr val="C32D2E">
                    <a:satMod val="175000"/>
                    <a:alpha val="40000"/>
                  </a:srgbClr>
                </a:glow>
                <a:outerShdw blurRad="60007" dist="200025" dir="15000000" sy="30000" kx="-1800000" algn="bl" rotWithShape="0">
                  <a:prstClr val="black">
                    <a:alpha val="32000"/>
                  </a:prstClr>
                </a:outerShdw>
              </a:effectLst>
              <a:uLnTx/>
              <a:uFillTx/>
              <a:latin typeface="Gill Sans MT"/>
              <a:ea typeface="+mn-ea"/>
              <a:cs typeface="+mn-cs"/>
            </a:endParaRPr>
          </a:p>
        </p:txBody>
      </p:sp>
    </p:spTree>
    <p:extLst>
      <p:ext uri="{BB962C8B-B14F-4D97-AF65-F5344CB8AC3E}">
        <p14:creationId xmlns:p14="http://schemas.microsoft.com/office/powerpoint/2010/main" val="2530809346"/>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108" y="-150223"/>
            <a:ext cx="6285412" cy="838200"/>
          </a:xfrm>
        </p:spPr>
        <p:txBody>
          <a:bodyPr/>
          <a:lstStyle/>
          <a:p>
            <a:r>
              <a:rPr lang="en-US"/>
              <a:t>CABAM Programs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6419793"/>
              </p:ext>
            </p:extLst>
          </p:nvPr>
        </p:nvGraphicFramePr>
        <p:xfrm>
          <a:off x="883485" y="768095"/>
          <a:ext cx="11488348" cy="5962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8171562"/>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108" y="-150223"/>
            <a:ext cx="6285412" cy="838200"/>
          </a:xfrm>
        </p:spPr>
        <p:txBody>
          <a:bodyPr>
            <a:normAutofit fontScale="90000"/>
          </a:bodyPr>
          <a:lstStyle/>
          <a:p>
            <a:r>
              <a:rPr lang="en-US"/>
              <a:t>CABAM Standalone Courses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0434026"/>
              </p:ext>
            </p:extLst>
          </p:nvPr>
        </p:nvGraphicFramePr>
        <p:xfrm>
          <a:off x="1590675" y="1095375"/>
          <a:ext cx="10515982" cy="4815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4376589"/>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4213" y="0"/>
            <a:ext cx="10748118" cy="783771"/>
          </a:xfrm>
        </p:spPr>
        <p:txBody>
          <a:bodyPr/>
          <a:lstStyle/>
          <a:p>
            <a:pPr algn="ctr"/>
            <a:r>
              <a:rPr lang="en-US"/>
              <a:t>Community Service Project</a:t>
            </a:r>
          </a:p>
        </p:txBody>
      </p:sp>
      <p:sp>
        <p:nvSpPr>
          <p:cNvPr id="3" name="Content Placeholder 2"/>
          <p:cNvSpPr>
            <a:spLocks noGrp="1"/>
          </p:cNvSpPr>
          <p:nvPr>
            <p:ph idx="1"/>
          </p:nvPr>
        </p:nvSpPr>
        <p:spPr>
          <a:xfrm>
            <a:off x="1374213" y="931817"/>
            <a:ext cx="10748118" cy="5926183"/>
          </a:xfrm>
        </p:spPr>
        <p:txBody>
          <a:bodyPr>
            <a:normAutofit/>
          </a:bodyPr>
          <a:lstStyle/>
          <a:p>
            <a:pPr marL="82296" indent="0">
              <a:buNone/>
            </a:pPr>
            <a:r>
              <a:rPr lang="en-US"/>
              <a:t>Designed to: Give students opportunities to earn volunteering hours for Bright Futures; teach Corporate Social Responsibility (CSR);  and to foster community in the program and school.</a:t>
            </a:r>
          </a:p>
          <a:p>
            <a:pPr marL="82296" indent="0">
              <a:buNone/>
            </a:pPr>
            <a:r>
              <a:rPr lang="en-US"/>
              <a:t>Over the past 10 years CABAM Students have raised over $80,000 and volunteered many thousands of hours for several worthy causes.</a:t>
            </a:r>
          </a:p>
          <a:p>
            <a:r>
              <a:rPr lang="en-US"/>
              <a:t>Keep Florida Beautiful</a:t>
            </a:r>
          </a:p>
          <a:p>
            <a:r>
              <a:rPr lang="en-US"/>
              <a:t>FEAST</a:t>
            </a:r>
          </a:p>
          <a:p>
            <a:r>
              <a:rPr lang="en-US"/>
              <a:t>Suncoast Animal Shelter</a:t>
            </a:r>
          </a:p>
          <a:p>
            <a:r>
              <a:rPr lang="en-US"/>
              <a:t>Palm Harbor Chamber of Commerce </a:t>
            </a:r>
          </a:p>
          <a:p>
            <a:r>
              <a:rPr lang="en-US"/>
              <a:t>American Cancer Society – Relay for Life</a:t>
            </a:r>
          </a:p>
        </p:txBody>
      </p:sp>
    </p:spTree>
    <p:extLst>
      <p:ext uri="{BB962C8B-B14F-4D97-AF65-F5344CB8AC3E}">
        <p14:creationId xmlns:p14="http://schemas.microsoft.com/office/powerpoint/2010/main" val="2072558957"/>
      </p:ext>
    </p:extLst>
  </p:cSld>
  <p:clrMapOvr>
    <a:masterClrMapping/>
  </p:clrMapOvr>
  <mc:AlternateContent xmlns:mc="http://schemas.openxmlformats.org/markup-compatibility/2006">
    <mc:Choice xmlns:p14="http://schemas.microsoft.com/office/powerpoint/2010/main" Requires="p14">
      <p:transition spd="slow" p14:dur="4250"/>
    </mc:Choice>
    <mc:Fallback>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1">
      <a:dk1>
        <a:srgbClr val="0000FF"/>
      </a:dk1>
      <a:lt1>
        <a:sysClr val="window" lastClr="FFFFFF"/>
      </a:lt1>
      <a:dk2>
        <a:srgbClr val="0070C0"/>
      </a:dk2>
      <a:lt2>
        <a:srgbClr val="7A1C1C"/>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olstic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1A53DF8-8C5D-4877-87E9-3B2CBED66531}">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25</Slides>
  <Notes>2</Notes>
  <HiddenSlides>0</HiddenSlide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Solstice</vt:lpstr>
      <vt:lpstr>1_Office Theme</vt:lpstr>
      <vt:lpstr>1_Solstice</vt:lpstr>
      <vt:lpstr>PowerPoint Presentation</vt:lpstr>
      <vt:lpstr>Today’s Agenda</vt:lpstr>
      <vt:lpstr>What is CABAM?</vt:lpstr>
      <vt:lpstr>CABAM Mission</vt:lpstr>
      <vt:lpstr>CABAM Vision Statement</vt:lpstr>
      <vt:lpstr>CABAM Values</vt:lpstr>
      <vt:lpstr>CABAM Programs</vt:lpstr>
      <vt:lpstr>CABAM Standalone Courses</vt:lpstr>
      <vt:lpstr>Community Service Project</vt:lpstr>
      <vt:lpstr>Career &amp; College Fair/Mock Interviews</vt:lpstr>
      <vt:lpstr>Professional Dress Day</vt:lpstr>
      <vt:lpstr>Industry Certifications</vt:lpstr>
      <vt:lpstr>TEDxYouth@PHUHS</vt:lpstr>
      <vt:lpstr>Field Trips:</vt:lpstr>
      <vt:lpstr>PowerPoint Presentation</vt:lpstr>
      <vt:lpstr>CABAM Student Advisory Committee</vt:lpstr>
      <vt:lpstr>Community Advisory Board</vt:lpstr>
      <vt:lpstr>Incentives for active student engagement in CABAM courses and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Schachter Kevin</dc:creator>
  <cp:revision>1</cp:revision>
  <dcterms:created xsi:type="dcterms:W3CDTF">2021-08-10T16:47:19Z</dcterms:created>
  <dcterms:modified xsi:type="dcterms:W3CDTF">2025-03-10T14:58:40Z</dcterms:modified>
</cp:coreProperties>
</file>